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31" r:id="rId3"/>
    <p:sldId id="447" r:id="rId4"/>
    <p:sldId id="448" r:id="rId5"/>
    <p:sldId id="449" r:id="rId6"/>
    <p:sldId id="462" r:id="rId7"/>
    <p:sldId id="450" r:id="rId8"/>
    <p:sldId id="456" r:id="rId9"/>
    <p:sldId id="455" r:id="rId10"/>
    <p:sldId id="457" r:id="rId11"/>
    <p:sldId id="430" r:id="rId12"/>
    <p:sldId id="392" r:id="rId13"/>
    <p:sldId id="451" r:id="rId14"/>
    <p:sldId id="458" r:id="rId15"/>
    <p:sldId id="452" r:id="rId16"/>
    <p:sldId id="463" r:id="rId17"/>
    <p:sldId id="460" r:id="rId18"/>
    <p:sldId id="461" r:id="rId19"/>
    <p:sldId id="465" r:id="rId20"/>
    <p:sldId id="466" r:id="rId21"/>
    <p:sldId id="459" r:id="rId22"/>
    <p:sldId id="394" r:id="rId23"/>
    <p:sldId id="464" r:id="rId24"/>
    <p:sldId id="468" r:id="rId25"/>
    <p:sldId id="469" r:id="rId26"/>
    <p:sldId id="396" r:id="rId27"/>
    <p:sldId id="470" r:id="rId28"/>
    <p:sldId id="471" r:id="rId29"/>
    <p:sldId id="472" r:id="rId30"/>
    <p:sldId id="416" r:id="rId31"/>
    <p:sldId id="404" r:id="rId32"/>
    <p:sldId id="475" r:id="rId33"/>
    <p:sldId id="476" r:id="rId34"/>
    <p:sldId id="477" r:id="rId35"/>
    <p:sldId id="478" r:id="rId36"/>
    <p:sldId id="434" r:id="rId37"/>
    <p:sldId id="482" r:id="rId38"/>
    <p:sldId id="484" r:id="rId39"/>
    <p:sldId id="411" r:id="rId40"/>
    <p:sldId id="414" r:id="rId41"/>
    <p:sldId id="418" r:id="rId42"/>
    <p:sldId id="481" r:id="rId43"/>
    <p:sldId id="442" r:id="rId44"/>
    <p:sldId id="485" r:id="rId45"/>
    <p:sldId id="486" r:id="rId46"/>
    <p:sldId id="487" r:id="rId47"/>
    <p:sldId id="488" r:id="rId48"/>
    <p:sldId id="489" r:id="rId49"/>
    <p:sldId id="439" r:id="rId50"/>
    <p:sldId id="440" r:id="rId51"/>
    <p:sldId id="441" r:id="rId52"/>
    <p:sldId id="44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16255-E05D-4E89-B9CD-594FC040AD65}" v="4" dt="2022-02-04T02:20:23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67" autoAdjust="0"/>
  </p:normalViewPr>
  <p:slideViewPr>
    <p:cSldViewPr snapToGrid="0">
      <p:cViewPr varScale="1">
        <p:scale>
          <a:sx n="97" d="100"/>
          <a:sy n="97" d="100"/>
        </p:scale>
        <p:origin x="12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2DF50834-70B7-4792-8287-7E44FACC55EB}"/>
    <pc:docChg chg="undo redo custSel addSld delSld modSld sldOrd">
      <pc:chgData name="Weifeng Xu" userId="e7aed605-a3dd-4d5a-a692-a87037af107b" providerId="ADAL" clId="{2DF50834-70B7-4792-8287-7E44FACC55EB}" dt="2021-06-27T14:32:54.680" v="2383" actId="114"/>
      <pc:docMkLst>
        <pc:docMk/>
      </pc:docMkLst>
      <pc:sldChg chg="addSp delSp modSp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325061211" sldId="25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325061211" sldId="256"/>
            <ac:spMk id="4" creationId="{7270DA90-D6FE-4817-A397-357C521964EF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5" creationId="{48882033-D690-4A32-BCE0-318BF52BC84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6" creationId="{FE279FE8-E095-4AD1-A1C6-C05FFE9ED9D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325061211" sldId="256"/>
            <ac:spMk id="7" creationId="{F2871076-CFC8-4CD5-BF65-ECB4ACAEF8D8}"/>
          </ac:spMkLst>
        </pc:spChg>
      </pc:sldChg>
      <pc:sldChg chg="del">
        <pc:chgData name="Weifeng Xu" userId="e7aed605-a3dd-4d5a-a692-a87037af107b" providerId="ADAL" clId="{2DF50834-70B7-4792-8287-7E44FACC55EB}" dt="2021-06-25T22:29:38.709" v="54" actId="47"/>
        <pc:sldMkLst>
          <pc:docMk/>
          <pc:sldMk cId="2201572609" sldId="257"/>
        </pc:sldMkLst>
      </pc:sldChg>
      <pc:sldChg chg="del">
        <pc:chgData name="Weifeng Xu" userId="e7aed605-a3dd-4d5a-a692-a87037af107b" providerId="ADAL" clId="{2DF50834-70B7-4792-8287-7E44FACC55EB}" dt="2021-06-26T00:55:36.178" v="1173" actId="47"/>
        <pc:sldMkLst>
          <pc:docMk/>
          <pc:sldMk cId="450669007" sldId="258"/>
        </pc:sldMkLst>
      </pc:sldChg>
      <pc:sldChg chg="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2789471632" sldId="392"/>
        </pc:sldMkLst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72303902" sldId="393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2" creationId="{4DFC9DA3-4DF5-4CDD-A4D5-ABF5F3B6A19C}"/>
          </ac:spMkLst>
        </pc:spChg>
        <pc:spChg chg="del mod ord">
          <ac:chgData name="Weifeng Xu" userId="e7aed605-a3dd-4d5a-a692-a87037af107b" providerId="ADAL" clId="{2DF50834-70B7-4792-8287-7E44FACC55EB}" dt="2021-06-25T23:56:52.319" v="855" actId="478"/>
          <ac:spMkLst>
            <pc:docMk/>
            <pc:sldMk cId="3672303902" sldId="39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72303902" sldId="393"/>
            <ac:spMk id="3" creationId="{3507DC5C-F3FB-4642-B4AE-4880A33EF9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72303902" sldId="393"/>
            <ac:spMk id="5" creationId="{C786A172-1DBB-4248-816F-8360E8C049B9}"/>
          </ac:spMkLst>
        </pc:spChg>
        <pc:spChg chg="del mod">
          <ac:chgData name="Weifeng Xu" userId="e7aed605-a3dd-4d5a-a692-a87037af107b" providerId="ADAL" clId="{2DF50834-70B7-4792-8287-7E44FACC55EB}" dt="2021-06-25T23:56:47.575" v="852" actId="478"/>
          <ac:spMkLst>
            <pc:docMk/>
            <pc:sldMk cId="3672303902" sldId="393"/>
            <ac:spMk id="9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1" creationId="{00000000-0000-0000-0000-000000000000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8" creationId="{1BFE218D-FB3A-4368-96C3-B96769DF124E}"/>
          </ac:spMkLst>
        </pc:spChg>
        <pc:spChg chg="del mod">
          <ac:chgData name="Weifeng Xu" userId="e7aed605-a3dd-4d5a-a692-a87037af107b" providerId="ADAL" clId="{2DF50834-70B7-4792-8287-7E44FACC55EB}" dt="2021-06-25T23:56:43.838" v="851" actId="478"/>
          <ac:spMkLst>
            <pc:docMk/>
            <pc:sldMk cId="3672303902" sldId="393"/>
            <ac:spMk id="19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38:38.614" v="913" actId="1076"/>
          <ac:spMkLst>
            <pc:docMk/>
            <pc:sldMk cId="3672303902" sldId="393"/>
            <ac:spMk id="20" creationId="{757F14FD-64BA-4DDF-B4D5-245746F36427}"/>
          </ac:spMkLst>
        </pc:spChg>
        <pc:spChg chg="add mod">
          <ac:chgData name="Weifeng Xu" userId="e7aed605-a3dd-4d5a-a692-a87037af107b" providerId="ADAL" clId="{2DF50834-70B7-4792-8287-7E44FACC55EB}" dt="2021-06-26T00:38:40.798" v="914" actId="1076"/>
          <ac:spMkLst>
            <pc:docMk/>
            <pc:sldMk cId="3672303902" sldId="393"/>
            <ac:spMk id="22" creationId="{C6A14005-6231-4D70-9780-009B13F0E95F}"/>
          </ac:spMkLst>
        </pc:spChg>
        <pc:picChg chg="mod">
          <ac:chgData name="Weifeng Xu" userId="e7aed605-a3dd-4d5a-a692-a87037af107b" providerId="ADAL" clId="{2DF50834-70B7-4792-8287-7E44FACC55EB}" dt="2021-06-26T00:38:34.926" v="912" actId="1076"/>
          <ac:picMkLst>
            <pc:docMk/>
            <pc:sldMk cId="3672303902" sldId="393"/>
            <ac:picMk id="4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5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8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3.838" v="851" actId="478"/>
          <ac:picMkLst>
            <pc:docMk/>
            <pc:sldMk cId="3672303902" sldId="393"/>
            <ac:picMk id="10" creationId="{00000000-0000-0000-0000-000000000000}"/>
          </ac:picMkLst>
        </pc:picChg>
        <pc:picChg chg="del mod">
          <ac:chgData name="Weifeng Xu" userId="e7aed605-a3dd-4d5a-a692-a87037af107b" providerId="ADAL" clId="{2DF50834-70B7-4792-8287-7E44FACC55EB}" dt="2021-06-25T23:56:49.222" v="854" actId="478"/>
          <ac:picMkLst>
            <pc:docMk/>
            <pc:sldMk cId="3672303902" sldId="393"/>
            <ac:picMk id="12" creationId="{00000000-0000-0000-0000-000000000000}"/>
          </ac:picMkLst>
        </pc:picChg>
        <pc:picChg chg="add mod modCrop">
          <ac:chgData name="Weifeng Xu" userId="e7aed605-a3dd-4d5a-a692-a87037af107b" providerId="ADAL" clId="{2DF50834-70B7-4792-8287-7E44FACC55EB}" dt="2021-06-26T00:38:33.015" v="911" actId="1076"/>
          <ac:picMkLst>
            <pc:docMk/>
            <pc:sldMk cId="3672303902" sldId="393"/>
            <ac:picMk id="16" creationId="{6F0EFB53-6476-4967-842A-513591BADBE5}"/>
          </ac:picMkLst>
        </pc:picChg>
        <pc:cxnChg chg="del mod">
          <ac:chgData name="Weifeng Xu" userId="e7aed605-a3dd-4d5a-a692-a87037af107b" providerId="ADAL" clId="{2DF50834-70B7-4792-8287-7E44FACC55EB}" dt="2021-06-25T23:56:48.486" v="853" actId="478"/>
          <ac:cxnSpMkLst>
            <pc:docMk/>
            <pc:sldMk cId="3672303902" sldId="393"/>
            <ac:cxnSpMk id="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17" creationId="{00000000-0000-0000-0000-000000000000}"/>
          </ac:cxnSpMkLst>
        </pc:cxnChg>
        <pc:cxnChg chg="del mod">
          <ac:chgData name="Weifeng Xu" userId="e7aed605-a3dd-4d5a-a692-a87037af107b" providerId="ADAL" clId="{2DF50834-70B7-4792-8287-7E44FACC55EB}" dt="2021-06-25T23:56:43.838" v="851" actId="478"/>
          <ac:cxnSpMkLst>
            <pc:docMk/>
            <pc:sldMk cId="3672303902" sldId="393"/>
            <ac:cxnSpMk id="21" creationId="{00000000-0000-0000-0000-000000000000}"/>
          </ac:cxnSpMkLst>
        </pc:cxnChg>
      </pc:sldChg>
      <pc:sldChg chg="addSp delSp modSp add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67691949" sldId="39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2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" creationId="{76E1B39B-59AC-4EE1-87FD-39C3199A948A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4" creationId="{FDBE572F-22D3-45AD-BB83-0839FFD3667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67691949" sldId="394"/>
            <ac:spMk id="6" creationId="{DCCBDC01-C63B-404C-8A7A-2499B6D9921C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7" creationId="{D8C915EB-F20A-424B-BF00-010E7C88E5FF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8" creationId="{A2208B58-0E66-44D6-BA81-6687A0D72552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67691949" sldId="394"/>
            <ac:spMk id="9" creationId="{B77186E0-B800-4374-B26A-C7364B884258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17" creationId="{00000000-0000-0000-0000-000000000000}"/>
          </ac:spMkLst>
        </pc:spChg>
        <pc:spChg chg="add 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2" creationId="{16115475-8B62-47B5-80A6-1F1F393306CC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2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5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46.726" v="1039" actId="1076"/>
          <ac:spMkLst>
            <pc:docMk/>
            <pc:sldMk cId="2467691949" sldId="394"/>
            <ac:spMk id="36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1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13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7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2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46.726" v="1039" actId="1076"/>
          <ac:picMkLst>
            <pc:docMk/>
            <pc:sldMk cId="2467691949" sldId="394"/>
            <ac:picMk id="37" creationId="{00000000-0000-0000-0000-000000000000}"/>
          </ac:picMkLst>
        </pc:pic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5" creationId="{1F1BDC6F-E7B5-486D-95CC-DE84EDF5B973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16" creationId="{00000000-0000-0000-0000-000000000000}"/>
          </ac:cxnSpMkLst>
        </pc:cxnChg>
        <pc:cxnChg chg="add 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23" creationId="{13BA38A7-EB2B-409D-9F20-58122B90E850}"/>
          </ac:cxnSpMkLst>
        </pc:cxnChg>
        <pc:cxnChg chg="mod">
          <ac:chgData name="Weifeng Xu" userId="e7aed605-a3dd-4d5a-a692-a87037af107b" providerId="ADAL" clId="{2DF50834-70B7-4792-8287-7E44FACC55EB}" dt="2021-06-26T00:40:46.726" v="1039" actId="1076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30962794" sldId="395"/>
        </pc:sldMkLst>
        <pc:spChg chg="del">
          <ac:chgData name="Weifeng Xu" userId="e7aed605-a3dd-4d5a-a692-a87037af107b" providerId="ADAL" clId="{2DF50834-70B7-4792-8287-7E44FACC55EB}" dt="2021-06-25T23:56:59.846" v="857" actId="478"/>
          <ac:spMkLst>
            <pc:docMk/>
            <pc:sldMk cId="1030962794" sldId="395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30962794" sldId="395"/>
            <ac:spMk id="2" creationId="{F65BB281-B1A0-4B27-ADF3-3042034F194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30962794" sldId="395"/>
            <ac:spMk id="5" creationId="{3F9664D3-2F4C-4715-9855-4D17EF1BA533}"/>
          </ac:spMkLst>
        </pc:spChg>
        <pc:picChg chg="mod">
          <ac:chgData name="Weifeng Xu" userId="e7aed605-a3dd-4d5a-a692-a87037af107b" providerId="ADAL" clId="{2DF50834-70B7-4792-8287-7E44FACC55EB}" dt="2021-06-26T00:41:22.912" v="1074" actId="1076"/>
          <ac:picMkLst>
            <pc:docMk/>
            <pc:sldMk cId="1030962794" sldId="39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635951812" sldId="39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2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3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635951812" sldId="396"/>
            <ac:spMk id="5" creationId="{CBFAFDAE-A688-46DB-8BAE-D45E0E1943EC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6" creationId="{7AF0637C-EF55-497E-A948-5587933238E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7" creationId="{DD2BF5BB-1F70-46AC-8D77-B018828B4183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635951812" sldId="396"/>
            <ac:spMk id="8" creationId="{0C96FA9A-1183-48CA-83F5-6A97EF324057}"/>
          </ac:spMkLst>
        </pc:spChg>
      </pc:sldChg>
      <pc:sldChg chg="delSp add mod chgLayout">
        <pc:chgData name="Weifeng Xu" userId="e7aed605-a3dd-4d5a-a692-a87037af107b" providerId="ADAL" clId="{2DF50834-70B7-4792-8287-7E44FACC55EB}" dt="2021-06-27T00:53:30.358" v="1663" actId="6264"/>
        <pc:sldMkLst>
          <pc:docMk/>
          <pc:sldMk cId="3476957671" sldId="397"/>
        </pc:sldMkLst>
        <pc:spChg chg="del">
          <ac:chgData name="Weifeng Xu" userId="e7aed605-a3dd-4d5a-a692-a87037af107b" providerId="ADAL" clId="{2DF50834-70B7-4792-8287-7E44FACC55EB}" dt="2021-06-25T23:57:02.806" v="858" actId="478"/>
          <ac:spMkLst>
            <pc:docMk/>
            <pc:sldMk cId="3476957671" sldId="397"/>
            <ac:spMk id="2" creationId="{00000000-0000-0000-0000-000000000000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37580508" sldId="39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5.998" v="859" actId="478"/>
          <ac:spMkLst>
            <pc:docMk/>
            <pc:sldMk cId="837580508" sldId="39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37580508" sldId="398"/>
            <ac:spMk id="3" creationId="{CF233E21-A76B-4968-878F-DE406002D93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37580508" sldId="398"/>
            <ac:spMk id="4" creationId="{A8762E6D-E623-4B11-8DE1-3A2BE089005F}"/>
          </ac:spMkLst>
        </pc:spChg>
        <pc:spChg chg="add mod">
          <ac:chgData name="Weifeng Xu" userId="e7aed605-a3dd-4d5a-a692-a87037af107b" providerId="ADAL" clId="{2DF50834-70B7-4792-8287-7E44FACC55EB}" dt="2021-06-26T00:49:41.236" v="1165" actId="1076"/>
          <ac:spMkLst>
            <pc:docMk/>
            <pc:sldMk cId="837580508" sldId="398"/>
            <ac:spMk id="6" creationId="{14757FA7-EA64-4F87-B838-D987D97921E3}"/>
          </ac:spMkLst>
        </pc:spChg>
        <pc:spChg chg="add mod">
          <ac:chgData name="Weifeng Xu" userId="e7aed605-a3dd-4d5a-a692-a87037af107b" providerId="ADAL" clId="{2DF50834-70B7-4792-8287-7E44FACC55EB}" dt="2021-06-26T00:49:58.207" v="1167" actId="208"/>
          <ac:spMkLst>
            <pc:docMk/>
            <pc:sldMk cId="837580508" sldId="398"/>
            <ac:spMk id="7" creationId="{FCC26436-D0D8-4426-BEA7-E86DA8A071CC}"/>
          </ac:spMkLst>
        </pc:spChg>
        <pc:picChg chg="mod">
          <ac:chgData name="Weifeng Xu" userId="e7aed605-a3dd-4d5a-a692-a87037af107b" providerId="ADAL" clId="{2DF50834-70B7-4792-8287-7E44FACC55EB}" dt="2021-06-26T00:41:35.242" v="1076" actId="14100"/>
          <ac:picMkLst>
            <pc:docMk/>
            <pc:sldMk cId="837580508" sldId="398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775249280" sldId="39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08.246" v="860" actId="478"/>
          <ac:spMkLst>
            <pc:docMk/>
            <pc:sldMk cId="775249280" sldId="39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775249280" sldId="399"/>
            <ac:spMk id="3" creationId="{7B655A2E-51E5-401F-8924-AD0135A05CE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775249280" sldId="399"/>
            <ac:spMk id="5" creationId="{0D7BA16E-77E3-44CE-80F3-1DEA13172096}"/>
          </ac:spMkLst>
        </pc:spChg>
        <pc:picChg chg="mod">
          <ac:chgData name="Weifeng Xu" userId="e7aed605-a3dd-4d5a-a692-a87037af107b" providerId="ADAL" clId="{2DF50834-70B7-4792-8287-7E44FACC55EB}" dt="2021-06-26T00:41:38.976" v="1077" actId="1076"/>
          <ac:picMkLst>
            <pc:docMk/>
            <pc:sldMk cId="775249280" sldId="399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14667185" sldId="400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1.294" v="861" actId="478"/>
          <ac:spMkLst>
            <pc:docMk/>
            <pc:sldMk cId="614667185" sldId="400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14667185" sldId="400"/>
            <ac:spMk id="3" creationId="{5CA7AAF5-DC6D-4000-93E2-FF097042D44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14667185" sldId="400"/>
            <ac:spMk id="4" creationId="{04EF9E44-6C4D-46F3-8CA7-504039465F22}"/>
          </ac:spMkLst>
        </pc:spChg>
        <pc:picChg chg="mod">
          <ac:chgData name="Weifeng Xu" userId="e7aed605-a3dd-4d5a-a692-a87037af107b" providerId="ADAL" clId="{2DF50834-70B7-4792-8287-7E44FACC55EB}" dt="2021-06-26T00:41:42.764" v="1078" actId="1076"/>
          <ac:picMkLst>
            <pc:docMk/>
            <pc:sldMk cId="614667185" sldId="400"/>
            <ac:picMk id="5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82893092" sldId="401"/>
        </pc:sldMkLst>
        <pc:spChg chg="del">
          <ac:chgData name="Weifeng Xu" userId="e7aed605-a3dd-4d5a-a692-a87037af107b" providerId="ADAL" clId="{2DF50834-70B7-4792-8287-7E44FACC55EB}" dt="2021-06-25T23:57:17.470" v="862" actId="478"/>
          <ac:spMkLst>
            <pc:docMk/>
            <pc:sldMk cId="3582893092" sldId="401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82893092" sldId="401"/>
            <ac:spMk id="2" creationId="{AE3377C4-AA82-4013-973C-2AE7B328C7F8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4.959" v="1145" actId="1076"/>
          <ac:spMkLst>
            <pc:docMk/>
            <pc:sldMk cId="3582893092" sldId="401"/>
            <ac:spMk id="7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9.136" v="1144" actId="1076"/>
          <ac:spMkLst>
            <pc:docMk/>
            <pc:sldMk cId="3582893092" sldId="401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5:09.667" v="1146" actId="1076"/>
          <ac:spMkLst>
            <pc:docMk/>
            <pc:sldMk cId="3582893092" sldId="401"/>
            <ac:spMk id="12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55.558" v="1143" actId="1076"/>
          <ac:spMkLst>
            <pc:docMk/>
            <pc:sldMk cId="3582893092" sldId="401"/>
            <ac:spMk id="14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6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4:49.380" v="1142" actId="1037"/>
          <ac:spMkLst>
            <pc:docMk/>
            <pc:sldMk cId="3582893092" sldId="401"/>
            <ac:spMk id="17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82893092" sldId="401"/>
            <ac:spMk id="18" creationId="{079D2226-CD20-46F5-9CAD-8EF73ED038A7}"/>
          </ac:spMkLst>
        </pc:sp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6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4:49.380" v="1142" actId="1037"/>
          <ac:picMkLst>
            <pc:docMk/>
            <pc:sldMk cId="3582893092" sldId="401"/>
            <ac:picMk id="13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0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1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4:49.380" v="1142" actId="1037"/>
          <ac:cxnSpMkLst>
            <pc:docMk/>
            <pc:sldMk cId="3582893092" sldId="401"/>
            <ac:cxnSpMk id="19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19433619" sldId="402"/>
        </pc:sldMkLst>
        <pc:spChg chg="del">
          <ac:chgData name="Weifeng Xu" userId="e7aed605-a3dd-4d5a-a692-a87037af107b" providerId="ADAL" clId="{2DF50834-70B7-4792-8287-7E44FACC55EB}" dt="2021-06-25T23:57:28.342" v="866" actId="478"/>
          <ac:spMkLst>
            <pc:docMk/>
            <pc:sldMk cId="819433619" sldId="402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19433619" sldId="402"/>
            <ac:spMk id="2" creationId="{710C0C65-97C3-404B-8DB4-59B7BDD9811E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19433619" sldId="402"/>
            <ac:spMk id="5" creationId="{F87E5503-4224-494D-BCAF-438671F07B7C}"/>
          </ac:spMkLst>
        </pc:spChg>
        <pc:picChg chg="mod">
          <ac:chgData name="Weifeng Xu" userId="e7aed605-a3dd-4d5a-a692-a87037af107b" providerId="ADAL" clId="{2DF50834-70B7-4792-8287-7E44FACC55EB}" dt="2021-06-25T22:38:58.067" v="193" actId="1076"/>
          <ac:picMkLst>
            <pc:docMk/>
            <pc:sldMk cId="819433619" sldId="402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9788097" sldId="40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9788097" sldId="403"/>
            <ac:spMk id="4" creationId="{B869ED51-8228-44E7-B8D0-F2D415505E8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9788097" sldId="403"/>
            <ac:spMk id="6" creationId="{DFB5CC27-0510-42E6-8E6F-573F21BE136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665038014" sldId="404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2" creationId="{47438CAE-2B46-48F3-9376-F96FA2B4EB52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3" creationId="{00000000-0000-0000-0000-000000000000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4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665038014" sldId="404"/>
            <ac:spMk id="5" creationId="{00000000-0000-0000-0000-00000000000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6" creationId="{8F41C0E3-6458-474E-8CBC-28708495C3B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7" creationId="{D1017685-7943-4652-B9AA-7A9E202F3A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665038014" sldId="404"/>
            <ac:spMk id="8" creationId="{CB279899-3FD7-4682-B769-9D696F3A387A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64350271" sldId="40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19.718" v="863" actId="478"/>
          <ac:spMkLst>
            <pc:docMk/>
            <pc:sldMk cId="464350271" sldId="40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64350271" sldId="405"/>
            <ac:spMk id="3" creationId="{AA5217CB-2CF7-484C-BA65-76D53A2D34C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64350271" sldId="405"/>
            <ac:spMk id="5" creationId="{3B7DD1A7-7316-4CDF-AF29-FCFACA3274F4}"/>
          </ac:spMkLst>
        </pc:spChg>
        <pc:picChg chg="mod">
          <ac:chgData name="Weifeng Xu" userId="e7aed605-a3dd-4d5a-a692-a87037af107b" providerId="ADAL" clId="{2DF50834-70B7-4792-8287-7E44FACC55EB}" dt="2021-06-26T00:45:18.017" v="1147" actId="1076"/>
          <ac:picMkLst>
            <pc:docMk/>
            <pc:sldMk cId="464350271" sldId="405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93752077" sldId="40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9.957" v="867" actId="478"/>
          <ac:spMkLst>
            <pc:docMk/>
            <pc:sldMk cId="2093752077" sldId="40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93752077" sldId="406"/>
            <ac:spMk id="3" creationId="{633CD167-06B9-475B-B03B-2DDFC9686F2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93752077" sldId="406"/>
            <ac:spMk id="5" creationId="{C3D6864A-10D0-4E03-9F02-E3D9B9A89DDB}"/>
          </ac:spMkLst>
        </pc:spChg>
        <pc:picChg chg="mod">
          <ac:chgData name="Weifeng Xu" userId="e7aed605-a3dd-4d5a-a692-a87037af107b" providerId="ADAL" clId="{2DF50834-70B7-4792-8287-7E44FACC55EB}" dt="2021-06-25T22:39:39.876" v="195" actId="1076"/>
          <ac:picMkLst>
            <pc:docMk/>
            <pc:sldMk cId="2093752077" sldId="406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972666229" sldId="40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4.069" v="868" actId="478"/>
          <ac:spMkLst>
            <pc:docMk/>
            <pc:sldMk cId="1972666229" sldId="40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972666229" sldId="407"/>
            <ac:spMk id="3" creationId="{A7BC39CC-48D1-493D-B5B4-A4B9C4D7E93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972666229" sldId="407"/>
            <ac:spMk id="5" creationId="{ACAFD2D5-FFC8-4428-9C7E-C7716B86C71F}"/>
          </ac:spMkLst>
        </pc:spChg>
        <pc:picChg chg="mod">
          <ac:chgData name="Weifeng Xu" userId="e7aed605-a3dd-4d5a-a692-a87037af107b" providerId="ADAL" clId="{2DF50834-70B7-4792-8287-7E44FACC55EB}" dt="2021-06-25T22:56:45.429" v="407" actId="1076"/>
          <ac:picMkLst>
            <pc:docMk/>
            <pc:sldMk cId="1972666229" sldId="407"/>
            <ac:picMk id="4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80641166" sldId="40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6.261" v="869" actId="478"/>
          <ac:spMkLst>
            <pc:docMk/>
            <pc:sldMk cId="2980641166" sldId="40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80641166" sldId="408"/>
            <ac:spMk id="3" creationId="{37740AC6-974C-4D86-8277-6E33AD35776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80641166" sldId="408"/>
            <ac:spMk id="5" creationId="{90D8DCEC-83A9-448D-AF76-DD5C915424E7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277870470" sldId="40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7.598" v="870" actId="478"/>
          <ac:spMkLst>
            <pc:docMk/>
            <pc:sldMk cId="3277870470" sldId="409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277870470" sldId="409"/>
            <ac:spMk id="3" creationId="{D3E0FC1D-0FA8-4B9F-A03A-32755F17EFA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277870470" sldId="409"/>
            <ac:spMk id="5" creationId="{04A590CC-0352-48E0-937E-DB577EFE7F9F}"/>
          </ac:spMkLst>
        </pc:spChg>
      </pc:sldChg>
      <pc:sldChg chg="addSp delSp modSp add del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489270501" sldId="411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2" creationId="{00000000-0000-0000-0000-000000000000}"/>
          </ac:spMkLst>
        </pc:spChg>
        <pc:spChg chg="add del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489270501" sldId="411"/>
            <ac:spMk id="4" creationId="{9E0ABBD1-EFCE-4409-9BF0-98378466F2A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5" creationId="{440C9242-84D1-4BD1-AA7D-6AA3D094B89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6" creationId="{10884825-35E7-42F3-B2EC-61CCCB9AC11D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489270501" sldId="411"/>
            <ac:spMk id="7" creationId="{9029EBD6-9020-4FA5-A207-E10BCF67C534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81480386" sldId="413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81480386" sldId="413"/>
            <ac:spMk id="2" creationId="{D43DA5DC-802C-4549-AB66-4F536F73221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3" creationId="{BA9D9051-4CF1-4024-902A-9501C787CA33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81480386" sldId="413"/>
            <ac:spMk id="8" creationId="{00000000-0000-0000-0000-000000000000}"/>
          </ac:spMkLst>
        </pc:spChg>
        <pc:picChg chg="mod">
          <ac:chgData name="Weifeng Xu" userId="e7aed605-a3dd-4d5a-a692-a87037af107b" providerId="ADAL" clId="{2DF50834-70B7-4792-8287-7E44FACC55EB}" dt="2021-06-26T00:51:50.179" v="1171" actId="1076"/>
          <ac:picMkLst>
            <pc:docMk/>
            <pc:sldMk cId="3881480386" sldId="413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118374455" sldId="414"/>
        </pc:sldMkLst>
        <pc:spChg chg="del">
          <ac:chgData name="Weifeng Xu" userId="e7aed605-a3dd-4d5a-a692-a87037af107b" providerId="ADAL" clId="{2DF50834-70B7-4792-8287-7E44FACC55EB}" dt="2021-06-25T23:57:46.070" v="872" actId="478"/>
          <ac:spMkLst>
            <pc:docMk/>
            <pc:sldMk cId="3118374455" sldId="414"/>
            <ac:spMk id="2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118374455" sldId="414"/>
            <ac:spMk id="2" creationId="{786C41F0-05FC-4587-917D-47CFD26898C9}"/>
          </ac:spMkLst>
        </pc:spChg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4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118374455" sldId="414"/>
            <ac:spMk id="5" creationId="{7F54E03F-0B6E-4F7C-A9D2-B8A79B9F4919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14186708" sldId="41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39.293" v="871" actId="478"/>
          <ac:spMkLst>
            <pc:docMk/>
            <pc:sldMk cId="214186708" sldId="415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14186708" sldId="415"/>
            <ac:spMk id="3" creationId="{7DE19CCD-65C3-4F3E-87D0-853964508BEE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14186708" sldId="415"/>
            <ac:spMk id="5" creationId="{53C2C27E-9E6C-4DAF-BED0-925F09D3CAFD}"/>
          </ac:spMkLst>
        </pc:sp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66318337" sldId="41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4.502" v="865" actId="478"/>
          <ac:spMkLst>
            <pc:docMk/>
            <pc:sldMk cId="4266318337" sldId="416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66318337" sldId="416"/>
            <ac:spMk id="3" creationId="{9D8D933B-1B24-476A-AEB1-6284BBC1BC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66318337" sldId="416"/>
            <ac:spMk id="4" creationId="{73632835-DADF-43F1-8D32-289269B849F6}"/>
          </ac:spMkLst>
        </pc:spChg>
        <pc:picChg chg="mod">
          <ac:chgData name="Weifeng Xu" userId="e7aed605-a3dd-4d5a-a692-a87037af107b" providerId="ADAL" clId="{2DF50834-70B7-4792-8287-7E44FACC55EB}" dt="2021-06-26T00:45:50.018" v="1151" actId="1076"/>
          <ac:picMkLst>
            <pc:docMk/>
            <pc:sldMk cId="4266318337" sldId="416"/>
            <ac:picMk id="7" creationId="{00000000-0000-0000-0000-000000000000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453023660" sldId="417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22.326" v="864" actId="478"/>
          <ac:spMkLst>
            <pc:docMk/>
            <pc:sldMk cId="1453023660" sldId="417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453023660" sldId="417"/>
            <ac:spMk id="3" creationId="{C407F75E-8E94-41E0-AA5E-E47E55E115D5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453023660" sldId="417"/>
            <ac:spMk id="4" creationId="{485B9890-9D9F-4CBD-A28B-DADCAD1FB579}"/>
          </ac:spMkLst>
        </pc:spChg>
        <pc:picChg chg="mod">
          <ac:chgData name="Weifeng Xu" userId="e7aed605-a3dd-4d5a-a692-a87037af107b" providerId="ADAL" clId="{2DF50834-70B7-4792-8287-7E44FACC55EB}" dt="2021-06-26T00:45:33.253" v="1148" actId="1076"/>
          <ac:picMkLst>
            <pc:docMk/>
            <pc:sldMk cId="1453023660" sldId="417"/>
            <ac:picMk id="6" creationId="{00000000-0000-0000-0000-000000000000}"/>
          </ac:picMkLst>
        </pc:picChg>
        <pc:cxnChg chg="mod">
          <ac:chgData name="Weifeng Xu" userId="e7aed605-a3dd-4d5a-a692-a87037af107b" providerId="ADAL" clId="{2DF50834-70B7-4792-8287-7E44FACC55EB}" dt="2021-06-26T00:45:36.851" v="1149" actId="14100"/>
          <ac:cxnSpMkLst>
            <pc:docMk/>
            <pc:sldMk cId="1453023660" sldId="417"/>
            <ac:cxnSpMk id="8" creationId="{00000000-0000-0000-0000-000000000000}"/>
          </ac:cxnSpMkLst>
        </pc:cxn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247754591" sldId="41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2" creationId="{00000000-0000-0000-0000-000000000000}"/>
          </ac:spMkLst>
        </pc:spChg>
        <pc:spChg chg="del">
          <ac:chgData name="Weifeng Xu" userId="e7aed605-a3dd-4d5a-a692-a87037af107b" providerId="ADAL" clId="{2DF50834-70B7-4792-8287-7E44FACC55EB}" dt="2021-06-25T23:57:48.645" v="873" actId="478"/>
          <ac:spMkLst>
            <pc:docMk/>
            <pc:sldMk cId="4247754591" sldId="418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247754591" sldId="418"/>
            <ac:spMk id="3" creationId="{FC31FF9A-ED15-4591-A0D6-E26A248D13C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247754591" sldId="418"/>
            <ac:spMk id="5" creationId="{2B63D7D5-CC30-4F9F-B4E9-520543F1E739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71513867" sldId="419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" creationId="{5E9DA87A-1EB4-4E2C-9EB7-6F73DD0ADA0B}"/>
          </ac:spMkLst>
        </pc:spChg>
        <pc:spChg chg="add mod">
          <ac:chgData name="Weifeng Xu" userId="e7aed605-a3dd-4d5a-a692-a87037af107b" providerId="ADAL" clId="{2DF50834-70B7-4792-8287-7E44FACC55EB}" dt="2021-06-25T22:53:16.037" v="377" actId="1076"/>
          <ac:spMkLst>
            <pc:docMk/>
            <pc:sldMk cId="1871513867" sldId="419"/>
            <ac:spMk id="5" creationId="{EF9BAD83-32D2-45CC-BD3A-9A801BEFD824}"/>
          </ac:spMkLst>
        </pc:spChg>
        <pc:spChg chg="add mod">
          <ac:chgData name="Weifeng Xu" userId="e7aed605-a3dd-4d5a-a692-a87037af107b" providerId="ADAL" clId="{2DF50834-70B7-4792-8287-7E44FACC55EB}" dt="2021-06-25T22:53:19.559" v="378" actId="1076"/>
          <ac:spMkLst>
            <pc:docMk/>
            <pc:sldMk cId="1871513867" sldId="419"/>
            <ac:spMk id="7" creationId="{124BA934-FF11-4C33-98A0-7A6C8F1D7526}"/>
          </ac:spMkLst>
        </pc:spChg>
        <pc:spChg chg="add mod">
          <ac:chgData name="Weifeng Xu" userId="e7aed605-a3dd-4d5a-a692-a87037af107b" providerId="ADAL" clId="{2DF50834-70B7-4792-8287-7E44FACC55EB}" dt="2021-06-25T22:53:12.963" v="376" actId="1076"/>
          <ac:spMkLst>
            <pc:docMk/>
            <pc:sldMk cId="1871513867" sldId="419"/>
            <ac:spMk id="10" creationId="{DD556851-3847-4B78-A719-21EA6DAF9581}"/>
          </ac:spMkLst>
        </pc:spChg>
        <pc:spChg chg="add mod">
          <ac:chgData name="Weifeng Xu" userId="e7aed605-a3dd-4d5a-a692-a87037af107b" providerId="ADAL" clId="{2DF50834-70B7-4792-8287-7E44FACC55EB}" dt="2021-06-25T22:53:22.586" v="379" actId="1076"/>
          <ac:spMkLst>
            <pc:docMk/>
            <pc:sldMk cId="1871513867" sldId="419"/>
            <ac:spMk id="12" creationId="{96EC5D20-C297-41EF-B3F0-9EE388C03A2F}"/>
          </ac:spMkLst>
        </pc:spChg>
        <pc:spChg chg="add mod">
          <ac:chgData name="Weifeng Xu" userId="e7aed605-a3dd-4d5a-a692-a87037af107b" providerId="ADAL" clId="{2DF50834-70B7-4792-8287-7E44FACC55EB}" dt="2021-06-26T13:01:36.638" v="1559" actId="207"/>
          <ac:spMkLst>
            <pc:docMk/>
            <pc:sldMk cId="1871513867" sldId="419"/>
            <ac:spMk id="16" creationId="{B9BB89EF-A866-4E44-B262-70B3561A3033}"/>
          </ac:spMkLst>
        </pc:spChg>
        <pc:spChg chg="add mod">
          <ac:chgData name="Weifeng Xu" userId="e7aed605-a3dd-4d5a-a692-a87037af107b" providerId="ADAL" clId="{2DF50834-70B7-4792-8287-7E44FACC55EB}" dt="2021-06-25T22:53:00.842" v="372" actId="1076"/>
          <ac:spMkLst>
            <pc:docMk/>
            <pc:sldMk cId="1871513867" sldId="419"/>
            <ac:spMk id="17" creationId="{7E91CEA9-B983-4F48-B93B-A81F04DDCBF6}"/>
          </ac:spMkLst>
        </pc:spChg>
        <pc:spChg chg="add mod">
          <ac:chgData name="Weifeng Xu" userId="e7aed605-a3dd-4d5a-a692-a87037af107b" providerId="ADAL" clId="{2DF50834-70B7-4792-8287-7E44FACC55EB}" dt="2021-06-25T22:55:09.033" v="406" actId="207"/>
          <ac:spMkLst>
            <pc:docMk/>
            <pc:sldMk cId="1871513867" sldId="419"/>
            <ac:spMk id="18" creationId="{1B5D3FEE-12C9-48C0-9E37-F4391B5A5B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71513867" sldId="419"/>
            <ac:spMk id="19" creationId="{D837AEA3-C65F-4C37-862B-5868B421D804}"/>
          </ac:spMkLst>
        </pc:spChg>
        <pc:spChg chg="add mod">
          <ac:chgData name="Weifeng Xu" userId="e7aed605-a3dd-4d5a-a692-a87037af107b" providerId="ADAL" clId="{2DF50834-70B7-4792-8287-7E44FACC55EB}" dt="2021-06-26T13:01:43.999" v="1560" actId="207"/>
          <ac:spMkLst>
            <pc:docMk/>
            <pc:sldMk cId="1871513867" sldId="419"/>
            <ac:spMk id="21" creationId="{9ED9340C-4894-4628-B7E8-91E658B9F1E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71513867" sldId="419"/>
            <ac:spMk id="22" creationId="{051A3C61-AC25-4E8E-839F-835E52FF537D}"/>
          </ac:spMkLst>
        </pc:sp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3" creationId="{826DE150-B215-43C8-94C1-DF5652C786CD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4" creationId="{07DBB7C8-2B52-40F2-8E59-8AD6A56409A2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6" creationId="{6531017F-C517-43F6-A4E2-2221168FBF89}"/>
          </ac:picMkLst>
        </pc:picChg>
        <pc:picChg chg="add mod">
          <ac:chgData name="Weifeng Xu" userId="e7aed605-a3dd-4d5a-a692-a87037af107b" providerId="ADAL" clId="{2DF50834-70B7-4792-8287-7E44FACC55EB}" dt="2021-06-25T22:50:09.097" v="303" actId="1076"/>
          <ac:picMkLst>
            <pc:docMk/>
            <pc:sldMk cId="1871513867" sldId="419"/>
            <ac:picMk id="11" creationId="{304948F7-B06E-44B9-8B6E-B896E8035280}"/>
          </ac:picMkLst>
        </pc:picChg>
        <pc:picChg chg="add mod">
          <ac:chgData name="Weifeng Xu" userId="e7aed605-a3dd-4d5a-a692-a87037af107b" providerId="ADAL" clId="{2DF50834-70B7-4792-8287-7E44FACC55EB}" dt="2021-06-25T22:50:44.887" v="309" actId="1076"/>
          <ac:picMkLst>
            <pc:docMk/>
            <pc:sldMk cId="1871513867" sldId="419"/>
            <ac:picMk id="14" creationId="{B994C783-3F0E-4571-92BF-26FD4C4EF1E0}"/>
          </ac:picMkLst>
        </pc:picChg>
        <pc:picChg chg="add mod ord">
          <ac:chgData name="Weifeng Xu" userId="e7aed605-a3dd-4d5a-a692-a87037af107b" providerId="ADAL" clId="{2DF50834-70B7-4792-8287-7E44FACC55EB}" dt="2021-06-25T22:54:41.109" v="383" actId="167"/>
          <ac:picMkLst>
            <pc:docMk/>
            <pc:sldMk cId="1871513867" sldId="419"/>
            <ac:picMk id="20" creationId="{0FBA3264-01B1-4ECF-8A4B-25D602DC4214}"/>
          </ac:picMkLst>
        </pc:pic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8" creationId="{472493AA-C9F0-4AFB-A1D9-8C17E2A8A31E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9" creationId="{6030F7A6-758E-4492-AC39-1B337D0884E8}"/>
          </ac:cxnSpMkLst>
        </pc:cxnChg>
        <pc:cxnChg chg="add mod">
          <ac:chgData name="Weifeng Xu" userId="e7aed605-a3dd-4d5a-a692-a87037af107b" providerId="ADAL" clId="{2DF50834-70B7-4792-8287-7E44FACC55EB}" dt="2021-06-25T22:50:09.097" v="303" actId="1076"/>
          <ac:cxnSpMkLst>
            <pc:docMk/>
            <pc:sldMk cId="1871513867" sldId="419"/>
            <ac:cxnSpMk id="13" creationId="{DA4D7F8E-4D55-4D40-B66C-1AC80443E783}"/>
          </ac:cxnSpMkLst>
        </pc:cxnChg>
        <pc:cxnChg chg="add mod">
          <ac:chgData name="Weifeng Xu" userId="e7aed605-a3dd-4d5a-a692-a87037af107b" providerId="ADAL" clId="{2DF50834-70B7-4792-8287-7E44FACC55EB}" dt="2021-06-25T22:50:48.038" v="310" actId="14100"/>
          <ac:cxnSpMkLst>
            <pc:docMk/>
            <pc:sldMk cId="1871513867" sldId="419"/>
            <ac:cxnSpMk id="15" creationId="{D4820260-4A7C-4197-ABAC-C50C14146EB4}"/>
          </ac:cxnSpMkLst>
        </pc:cxnChg>
      </pc:sldChg>
      <pc:sldChg chg="new del">
        <pc:chgData name="Weifeng Xu" userId="e7aed605-a3dd-4d5a-a692-a87037af107b" providerId="ADAL" clId="{2DF50834-70B7-4792-8287-7E44FACC55EB}" dt="2021-06-25T22:38:18.838" v="191" actId="680"/>
        <pc:sldMkLst>
          <pc:docMk/>
          <pc:sldMk cId="4105834762" sldId="419"/>
        </pc:sldMkLst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160866766" sldId="420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2" creationId="{2061FB7A-CFFA-489E-A576-1A9D6F147D8B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3" creationId="{EE4CBF9A-DF08-45D2-9F43-85E2BC8CADF8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4" creationId="{32173B17-E03C-4A5D-9227-21EFD71B4073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160866766" sldId="420"/>
            <ac:spMk id="5" creationId="{5785EBA0-DACD-473C-BD6F-E4F9695BA1BF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7" creationId="{51F14701-5F62-474A-BCCF-D5DF0E5F08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160866766" sldId="420"/>
            <ac:spMk id="8" creationId="{6CBD1C06-0A01-4E4A-A51D-011EFFFE4184}"/>
          </ac:spMkLst>
        </pc:spChg>
        <pc:picChg chg="add del mod">
          <ac:chgData name="Weifeng Xu" userId="e7aed605-a3dd-4d5a-a692-a87037af107b" providerId="ADAL" clId="{2DF50834-70B7-4792-8287-7E44FACC55EB}" dt="2021-06-25T23:13:09.038" v="527"/>
          <ac:picMkLst>
            <pc:docMk/>
            <pc:sldMk cId="4160866766" sldId="420"/>
            <ac:picMk id="4" creationId="{24B11A5A-46C8-4259-B497-5A80DC744633}"/>
          </ac:picMkLst>
        </pc:picChg>
        <pc:picChg chg="add mod">
          <ac:chgData name="Weifeng Xu" userId="e7aed605-a3dd-4d5a-a692-a87037af107b" providerId="ADAL" clId="{2DF50834-70B7-4792-8287-7E44FACC55EB}" dt="2021-06-25T23:16:41.616" v="531" actId="1076"/>
          <ac:picMkLst>
            <pc:docMk/>
            <pc:sldMk cId="4160866766" sldId="420"/>
            <ac:picMk id="6" creationId="{0EE3E99C-C837-45FC-A348-D668AF54CCDF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090587346" sldId="42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090587346" sldId="421"/>
            <ac:spMk id="2" creationId="{534BA17C-19D0-4D66-B128-60D71D46D745}"/>
          </ac:spMkLst>
        </pc:spChg>
        <pc:spChg chg="del mod ord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2" creationId="{7C194133-8DF4-488D-B2AE-E7CDC4886A9B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3" creationId="{66B9C45E-3E7B-4119-B9C7-A8900735AA6A}"/>
          </ac:spMkLst>
        </pc:spChg>
        <pc:spChg chg="del">
          <ac:chgData name="Weifeng Xu" userId="e7aed605-a3dd-4d5a-a692-a87037af107b" providerId="ADAL" clId="{2DF50834-70B7-4792-8287-7E44FACC55EB}" dt="2021-06-25T23:44:14.378" v="535" actId="700"/>
          <ac:spMkLst>
            <pc:docMk/>
            <pc:sldMk cId="1090587346" sldId="421"/>
            <ac:spMk id="3" creationId="{6957BA49-482D-49F5-843C-CABB03075778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090587346" sldId="421"/>
            <ac:spMk id="4" creationId="{1D10410D-9706-4477-B2EF-E1A184E02E68}"/>
          </ac:spMkLst>
        </pc:spChg>
        <pc:picChg chg="add mod">
          <ac:chgData name="Weifeng Xu" userId="e7aed605-a3dd-4d5a-a692-a87037af107b" providerId="ADAL" clId="{2DF50834-70B7-4792-8287-7E44FACC55EB}" dt="2021-06-25T23:54:18.989" v="849" actId="14100"/>
          <ac:picMkLst>
            <pc:docMk/>
            <pc:sldMk cId="1090587346" sldId="421"/>
            <ac:picMk id="1026" creationId="{34863B53-8282-46C1-A196-833E4F294ABE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079099636" sldId="42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2" creationId="{72B534E5-6F72-4375-937B-38971C20934C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4" creationId="{865FC440-8473-46C8-946A-1A11FC0B1429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5" creationId="{E8A1E363-F51C-4F5E-A51D-2389A851E43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079099636" sldId="422"/>
            <ac:spMk id="6" creationId="{449AE0BE-8BC1-40D0-BE3C-863E835D782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7" creationId="{9D34631C-3648-4EA4-880B-11313FE9AE7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079099636" sldId="422"/>
            <ac:spMk id="8" creationId="{9D3C5E17-5565-4B97-9B45-316ABB33CC8E}"/>
          </ac:spMkLst>
        </pc:spChg>
        <pc:picChg chg="add mod">
          <ac:chgData name="Weifeng Xu" userId="e7aed605-a3dd-4d5a-a692-a87037af107b" providerId="ADAL" clId="{2DF50834-70B7-4792-8287-7E44FACC55EB}" dt="2021-06-25T23:53:02.859" v="822" actId="1076"/>
          <ac:picMkLst>
            <pc:docMk/>
            <pc:sldMk cId="2079099636" sldId="422"/>
            <ac:picMk id="3" creationId="{BCE90B32-AF5E-4312-B8FD-6853534DA96C}"/>
          </ac:picMkLst>
        </pc:picChg>
      </pc:sldChg>
      <pc:sldChg chg="addSp delSp modSp add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1881823739" sldId="423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2" creationId="{4DFC9DA3-4DF5-4CDD-A4D5-ABF5F3B6A19C}"/>
          </ac:spMkLst>
        </pc:spChg>
        <pc:spChg chg="del">
          <ac:chgData name="Weifeng Xu" userId="e7aed605-a3dd-4d5a-a692-a87037af107b" providerId="ADAL" clId="{2DF50834-70B7-4792-8287-7E44FACC55EB}" dt="2021-06-25T23:56:55.118" v="856" actId="478"/>
          <ac:spMkLst>
            <pc:docMk/>
            <pc:sldMk cId="1881823739" sldId="423"/>
            <ac:spMk id="3" creationId="{00000000-0000-0000-0000-000000000000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1881823739" sldId="423"/>
            <ac:spMk id="3" creationId="{5BCC6428-4BB8-4624-A8AC-5085CC0DE3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1881823739" sldId="423"/>
            <ac:spMk id="4" creationId="{7EC43AF6-F0B0-4107-AC60-772832F00A1F}"/>
          </ac:spMkLst>
        </pc:spChg>
        <pc:spChg chg="mod">
          <ac:chgData name="Weifeng Xu" userId="e7aed605-a3dd-4d5a-a692-a87037af107b" providerId="ADAL" clId="{2DF50834-70B7-4792-8287-7E44FACC55EB}" dt="2021-06-26T00:40:26.343" v="1037" actId="1076"/>
          <ac:spMkLst>
            <pc:docMk/>
            <pc:sldMk cId="1881823739" sldId="423"/>
            <ac:spMk id="9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1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3" creationId="{00000000-0000-0000-0000-000000000000}"/>
          </ac:spMkLst>
        </pc:spChg>
        <pc:spChg chg="mod">
          <ac:chgData name="Weifeng Xu" userId="e7aed605-a3dd-4d5a-a692-a87037af107b" providerId="ADAL" clId="{2DF50834-70B7-4792-8287-7E44FACC55EB}" dt="2021-06-26T00:40:29.785" v="1038" actId="1076"/>
          <ac:spMkLst>
            <pc:docMk/>
            <pc:sldMk cId="1881823739" sldId="423"/>
            <ac:spMk id="18" creationId="{1BFE218D-FB3A-4368-96C3-B96769DF124E}"/>
          </ac:spMkLst>
        </pc:spChg>
        <pc:spChg chg="mod">
          <ac:chgData name="Weifeng Xu" userId="e7aed605-a3dd-4d5a-a692-a87037af107b" providerId="ADAL" clId="{2DF50834-70B7-4792-8287-7E44FACC55EB}" dt="2021-06-26T00:40:14.836" v="1034" actId="1076"/>
          <ac:spMkLst>
            <pc:docMk/>
            <pc:sldMk cId="1881823739" sldId="423"/>
            <ac:spMk id="19" creationId="{00000000-0000-0000-0000-000000000000}"/>
          </ac:spMkLst>
        </pc:spChg>
        <pc:picChg chg="del">
          <ac:chgData name="Weifeng Xu" userId="e7aed605-a3dd-4d5a-a692-a87037af107b" providerId="ADAL" clId="{2DF50834-70B7-4792-8287-7E44FACC55EB}" dt="2021-06-26T00:38:50.487" v="915" actId="478"/>
          <ac:picMkLst>
            <pc:docMk/>
            <pc:sldMk cId="1881823739" sldId="423"/>
            <ac:picMk id="4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06.198" v="1032" actId="1076"/>
          <ac:picMkLst>
            <pc:docMk/>
            <pc:sldMk cId="1881823739" sldId="423"/>
            <ac:picMk id="5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8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0" creationId="{00000000-0000-0000-0000-000000000000}"/>
          </ac:picMkLst>
        </pc:picChg>
        <pc:picChg chg="mod">
          <ac:chgData name="Weifeng Xu" userId="e7aed605-a3dd-4d5a-a692-a87037af107b" providerId="ADAL" clId="{2DF50834-70B7-4792-8287-7E44FACC55EB}" dt="2021-06-26T00:40:14.836" v="1034" actId="1076"/>
          <ac:picMkLst>
            <pc:docMk/>
            <pc:sldMk cId="1881823739" sldId="423"/>
            <ac:picMk id="12" creationId="{00000000-0000-0000-0000-000000000000}"/>
          </ac:picMkLst>
        </pc:picChg>
        <pc:cxnChg chg="del mod">
          <ac:chgData name="Weifeng Xu" userId="e7aed605-a3dd-4d5a-a692-a87037af107b" providerId="ADAL" clId="{2DF50834-70B7-4792-8287-7E44FACC55EB}" dt="2021-06-26T00:38:52.255" v="916" actId="478"/>
          <ac:cxnSpMkLst>
            <pc:docMk/>
            <pc:sldMk cId="1881823739" sldId="423"/>
            <ac:cxnSpMk id="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5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14.836" v="1034" actId="1076"/>
          <ac:cxnSpMkLst>
            <pc:docMk/>
            <pc:sldMk cId="1881823739" sldId="423"/>
            <ac:cxnSpMk id="17" creationId="{00000000-0000-0000-0000-000000000000}"/>
          </ac:cxnSpMkLst>
        </pc:cxnChg>
        <pc:cxnChg chg="mod">
          <ac:chgData name="Weifeng Xu" userId="e7aed605-a3dd-4d5a-a692-a87037af107b" providerId="ADAL" clId="{2DF50834-70B7-4792-8287-7E44FACC55EB}" dt="2021-06-26T00:40:21.094" v="1036" actId="14100"/>
          <ac:cxnSpMkLst>
            <pc:docMk/>
            <pc:sldMk cId="1881823739" sldId="423"/>
            <ac:cxnSpMk id="21" creationId="{00000000-0000-0000-0000-000000000000}"/>
          </ac:cxnSpMkLst>
        </pc:cxnChg>
      </pc:sldChg>
      <pc:sldChg chg="modSp new del mod">
        <pc:chgData name="Weifeng Xu" userId="e7aed605-a3dd-4d5a-a692-a87037af107b" providerId="ADAL" clId="{2DF50834-70B7-4792-8287-7E44FACC55EB}" dt="2021-06-26T00:55:30.187" v="1172" actId="47"/>
        <pc:sldMkLst>
          <pc:docMk/>
          <pc:sldMk cId="1470109627" sldId="424"/>
        </pc:sldMkLst>
        <pc:spChg chg="mod">
          <ac:chgData name="Weifeng Xu" userId="e7aed605-a3dd-4d5a-a692-a87037af107b" providerId="ADAL" clId="{2DF50834-70B7-4792-8287-7E44FACC55EB}" dt="2021-06-26T00:47:50.499" v="1153"/>
          <ac:spMkLst>
            <pc:docMk/>
            <pc:sldMk cId="1470109627" sldId="424"/>
            <ac:spMk id="2" creationId="{B0DB52BB-0D1F-4CD4-B402-02E727E4AAA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519466523" sldId="424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2" creationId="{1E28D788-EB65-442E-BF8E-6E21E71F477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519466523" sldId="424"/>
            <ac:spMk id="3" creationId="{B8989B4C-0DBB-4A73-B84F-191C4CC27DB8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519466523" sldId="424"/>
            <ac:spMk id="5" creationId="{14BB801E-0FF6-43E1-A10B-194BA3481A6B}"/>
          </ac:spMkLst>
        </pc:spChg>
        <pc:picChg chg="add mod">
          <ac:chgData name="Weifeng Xu" userId="e7aed605-a3dd-4d5a-a692-a87037af107b" providerId="ADAL" clId="{2DF50834-70B7-4792-8287-7E44FACC55EB}" dt="2021-06-26T01:05:19.123" v="1190" actId="1076"/>
          <ac:picMkLst>
            <pc:docMk/>
            <pc:sldMk cId="3519466523" sldId="424"/>
            <ac:picMk id="4" creationId="{3AF00A42-DD89-471A-8241-2180DBBAB4C4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2940456927" sldId="425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2" creationId="{06677C6F-6A17-41B9-9454-20C2E6C55EA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940456927" sldId="425"/>
            <ac:spMk id="3" creationId="{D17A6442-D3BC-4F64-9331-475A35BB4A8D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940456927" sldId="425"/>
            <ac:spMk id="5" creationId="{1684FDA3-5034-4A7C-B76D-BB309E523042}"/>
          </ac:spMkLst>
        </pc:spChg>
        <pc:picChg chg="add mod">
          <ac:chgData name="Weifeng Xu" userId="e7aed605-a3dd-4d5a-a692-a87037af107b" providerId="ADAL" clId="{2DF50834-70B7-4792-8287-7E44FACC55EB}" dt="2021-06-26T01:09:04.436" v="1257" actId="14100"/>
          <ac:picMkLst>
            <pc:docMk/>
            <pc:sldMk cId="2940456927" sldId="425"/>
            <ac:picMk id="4" creationId="{A5593BA6-07CA-403C-86E6-BDE18378DE28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3876190788" sldId="426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2" creationId="{EB4E78CA-DE93-49BF-9D11-4EA9A654062C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3876190788" sldId="426"/>
            <ac:spMk id="3" creationId="{13D8ED4D-E9C0-44E0-AB71-F20C64EF6C1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3876190788" sldId="426"/>
            <ac:spMk id="5" creationId="{BBB533FB-1947-490F-87C2-AD866096C002}"/>
          </ac:spMkLst>
        </pc:spChg>
        <pc:picChg chg="add mod">
          <ac:chgData name="Weifeng Xu" userId="e7aed605-a3dd-4d5a-a692-a87037af107b" providerId="ADAL" clId="{2DF50834-70B7-4792-8287-7E44FACC55EB}" dt="2021-06-26T01:11:01.298" v="1287" actId="14100"/>
          <ac:picMkLst>
            <pc:docMk/>
            <pc:sldMk cId="3876190788" sldId="426"/>
            <ac:picMk id="4" creationId="{3A107650-4446-4602-9FDD-75C01AC6A063}"/>
          </ac:picMkLst>
        </pc:picChg>
      </pc:sldChg>
      <pc:sldChg chg="addSp delSp modSp new mod ord chgLayout">
        <pc:chgData name="Weifeng Xu" userId="e7aed605-a3dd-4d5a-a692-a87037af107b" providerId="ADAL" clId="{2DF50834-70B7-4792-8287-7E44FACC55EB}" dt="2021-06-27T01:12:15.231" v="1756"/>
        <pc:sldMkLst>
          <pc:docMk/>
          <pc:sldMk cId="2709397411" sldId="427"/>
        </pc:sldMkLst>
        <pc:spChg chg="mod ord">
          <ac:chgData name="Weifeng Xu" userId="e7aed605-a3dd-4d5a-a692-a87037af107b" providerId="ADAL" clId="{2DF50834-70B7-4792-8287-7E44FACC55EB}" dt="2021-06-27T01:10:02.849" v="1754" actId="20577"/>
          <ac:spMkLst>
            <pc:docMk/>
            <pc:sldMk cId="2709397411" sldId="427"/>
            <ac:spMk id="2" creationId="{92013E93-DB90-492A-B250-3D654DE4F4A2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2709397411" sldId="427"/>
            <ac:spMk id="3" creationId="{5A9CBC47-5281-42C1-A152-5F706863C0E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2709397411" sldId="427"/>
            <ac:spMk id="5" creationId="{769141F6-EC35-4CD8-978C-D4EDCDBBDBE0}"/>
          </ac:spMkLst>
        </pc:spChg>
        <pc:picChg chg="add mod">
          <ac:chgData name="Weifeng Xu" userId="e7aed605-a3dd-4d5a-a692-a87037af107b" providerId="ADAL" clId="{2DF50834-70B7-4792-8287-7E44FACC55EB}" dt="2021-06-26T01:23:04.133" v="1351" actId="1076"/>
          <ac:picMkLst>
            <pc:docMk/>
            <pc:sldMk cId="2709397411" sldId="427"/>
            <ac:picMk id="4" creationId="{BE4CED26-C59D-47B3-9EA1-983AA7F15614}"/>
          </ac:picMkLst>
        </pc:picChg>
        <pc:picChg chg="add mod">
          <ac:chgData name="Weifeng Xu" userId="e7aed605-a3dd-4d5a-a692-a87037af107b" providerId="ADAL" clId="{2DF50834-70B7-4792-8287-7E44FACC55EB}" dt="2021-06-26T01:23:06.499" v="1352" actId="1076"/>
          <ac:picMkLst>
            <pc:docMk/>
            <pc:sldMk cId="2709397411" sldId="427"/>
            <ac:picMk id="6" creationId="{E95EF2DC-8971-4687-9975-100E993AE56C}"/>
          </ac:picMkLst>
        </pc:pic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647302650" sldId="428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2" creationId="{4F401151-1B5F-4DB3-A0F6-58B96ACD3D4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647302650" sldId="428"/>
            <ac:spMk id="3" creationId="{827EFDD1-A4EC-4153-BCBF-629B5495FFD6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647302650" sldId="428"/>
            <ac:spMk id="5" creationId="{E2DD6ECE-65E8-41A3-AF57-49DFAF9BF3CF}"/>
          </ac:spMkLst>
        </pc:spChg>
        <pc:picChg chg="add mod">
          <ac:chgData name="Weifeng Xu" userId="e7aed605-a3dd-4d5a-a692-a87037af107b" providerId="ADAL" clId="{2DF50834-70B7-4792-8287-7E44FACC55EB}" dt="2021-06-26T12:26:54.201" v="1371" actId="14100"/>
          <ac:picMkLst>
            <pc:docMk/>
            <pc:sldMk cId="647302650" sldId="428"/>
            <ac:picMk id="4" creationId="{64514D24-E2E1-4CA1-B9D1-9A443420AD45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878272104" sldId="429"/>
        </pc:sldMkLst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2" creationId="{AAEA0374-E6C7-4341-839D-8B02B7028CC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878272104" sldId="429"/>
            <ac:spMk id="3" creationId="{AF8606E7-8F32-4DFE-8870-EE208E0465D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878272104" sldId="429"/>
            <ac:spMk id="5" creationId="{57A321DF-9E2B-481A-A02B-FCB9BCCAC1DF}"/>
          </ac:spMkLst>
        </pc:spChg>
        <pc:picChg chg="add mod">
          <ac:chgData name="Weifeng Xu" userId="e7aed605-a3dd-4d5a-a692-a87037af107b" providerId="ADAL" clId="{2DF50834-70B7-4792-8287-7E44FACC55EB}" dt="2021-06-26T12:30:41.039" v="1379" actId="14100"/>
          <ac:picMkLst>
            <pc:docMk/>
            <pc:sldMk cId="878272104" sldId="429"/>
            <ac:picMk id="4" creationId="{726E208B-FDF0-4619-8C04-9F2AEF8CBE06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4091828154" sldId="430"/>
        </pc:sldMkLst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2" creationId="{64A2FC9C-D79A-4E84-81B9-7BDFBFAD51E6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2" creationId="{C718D799-5206-49C6-B128-2EB815ED4890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3" creationId="{3AC1CD3D-AC7C-499E-BEEB-50CDA16C2596}"/>
          </ac:spMkLst>
        </pc:spChg>
        <pc:spChg chg="del mod ord">
          <ac:chgData name="Weifeng Xu" userId="e7aed605-a3dd-4d5a-a692-a87037af107b" providerId="ADAL" clId="{2DF50834-70B7-4792-8287-7E44FACC55EB}" dt="2021-06-26T12:32:34.009" v="1381" actId="700"/>
          <ac:spMkLst>
            <pc:docMk/>
            <pc:sldMk cId="4091828154" sldId="430"/>
            <ac:spMk id="3" creationId="{61AB3DAF-0718-4954-9283-5CC778DB5425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4" creationId="{4231C78D-78A1-49DC-B782-F890DF224CF4}"/>
          </ac:spMkLst>
        </pc:spChg>
        <pc:spChg chg="add del mod or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4091828154" sldId="430"/>
            <ac:spMk id="5" creationId="{937769A2-786F-4446-868A-072996D19B37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6" creationId="{743E2930-08C6-44E5-A0D0-65D0420E2C0B}"/>
          </ac:spMkLst>
        </pc:spChg>
        <pc:spChg chg="add del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4091828154" sldId="430"/>
            <ac:spMk id="7" creationId="{884E09AA-5D92-4777-86E9-8B970559F012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12:23:44.642" v="2091" actId="20577"/>
        <pc:sldMkLst>
          <pc:docMk/>
          <pc:sldMk cId="593614233" sldId="431"/>
        </pc:sldMkLst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2" creationId="{842B4D4D-D8F2-443F-B950-76086D1792E4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2" creationId="{E3E1B45E-6C90-4939-A2E7-A9D2E99E24BC}"/>
          </ac:spMkLst>
        </pc:spChg>
        <pc:spChg chg="del">
          <ac:chgData name="Weifeng Xu" userId="e7aed605-a3dd-4d5a-a692-a87037af107b" providerId="ADAL" clId="{2DF50834-70B7-4792-8287-7E44FACC55EB}" dt="2021-06-26T12:35:14.483" v="1401" actId="700"/>
          <ac:spMkLst>
            <pc:docMk/>
            <pc:sldMk cId="593614233" sldId="431"/>
            <ac:spMk id="3" creationId="{55822484-AA94-4473-BB65-1970D034B51D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593614233" sldId="431"/>
            <ac:spMk id="3" creationId="{8C34FF95-E85C-4D45-AA43-58AB747BA2E1}"/>
          </ac:spMkLst>
        </pc:spChg>
        <pc:spChg chg="add 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4" creationId="{4BE4D6EB-8B42-4167-9B41-B77F0C7A20B2}"/>
          </ac:spMkLst>
        </pc:spChg>
        <pc:spChg chg="add mod ord">
          <ac:chgData name="Weifeng Xu" userId="e7aed605-a3dd-4d5a-a692-a87037af107b" providerId="ADAL" clId="{2DF50834-70B7-4792-8287-7E44FACC55EB}" dt="2021-06-27T12:23:44.642" v="2091" actId="20577"/>
          <ac:spMkLst>
            <pc:docMk/>
            <pc:sldMk cId="593614233" sldId="431"/>
            <ac:spMk id="5" creationId="{AA7D2DDE-BF6D-459D-9188-84B17B477993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6" creationId="{4764D631-D86F-4040-959B-A21D41364909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593614233" sldId="431"/>
            <ac:spMk id="7" creationId="{55F802E8-C085-467F-9FF3-7447616C9C23}"/>
          </ac:spMkLst>
        </pc:spChg>
      </pc:sldChg>
      <pc:sldChg chg="addSp delSp modSp new mod chgLayout">
        <pc:chgData name="Weifeng Xu" userId="e7aed605-a3dd-4d5a-a692-a87037af107b" providerId="ADAL" clId="{2DF50834-70B7-4792-8287-7E44FACC55EB}" dt="2021-06-27T00:54:00.122" v="1673" actId="6264"/>
        <pc:sldMkLst>
          <pc:docMk/>
          <pc:sldMk cId="996485528" sldId="432"/>
        </pc:sldMkLst>
        <pc:spChg chg="mod or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2" creationId="{C16CFBFA-DE7D-4BF9-91F7-D29CB7460491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4" creationId="{14738B4A-2123-4648-8C40-EDB02D0110E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6" creationId="{07A88C37-D3F1-48D7-9F60-B055706C317F}"/>
          </ac:spMkLst>
        </pc:spChg>
        <pc:spChg chg="add del mod">
          <ac:chgData name="Weifeng Xu" userId="e7aed605-a3dd-4d5a-a692-a87037af107b" providerId="ADAL" clId="{2DF50834-70B7-4792-8287-7E44FACC55EB}" dt="2021-06-27T00:53:59.906" v="1672" actId="6264"/>
          <ac:spMkLst>
            <pc:docMk/>
            <pc:sldMk cId="996485528" sldId="432"/>
            <ac:spMk id="7" creationId="{0933005A-F691-4567-BD76-2B8BA7109B41}"/>
          </ac:spMkLst>
        </pc:spChg>
        <pc:spChg chg="add del mod">
          <ac:chgData name="Weifeng Xu" userId="e7aed605-a3dd-4d5a-a692-a87037af107b" providerId="ADAL" clId="{2DF50834-70B7-4792-8287-7E44FACC55EB}" dt="2021-06-27T00:54:00.122" v="1673" actId="6264"/>
          <ac:spMkLst>
            <pc:docMk/>
            <pc:sldMk cId="996485528" sldId="432"/>
            <ac:spMk id="8" creationId="{E4431170-DFF1-40F5-A3C4-3170BA781A7F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9" creationId="{83D7E605-C682-47FB-9B1E-D101F82C374E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1" creationId="{34F77480-8E79-46BE-821C-241510A8E48D}"/>
          </ac:spMkLst>
        </pc:spChg>
        <pc:spChg chg="add del mod">
          <ac:chgData name="Weifeng Xu" userId="e7aed605-a3dd-4d5a-a692-a87037af107b" providerId="ADAL" clId="{2DF50834-70B7-4792-8287-7E44FACC55EB}" dt="2021-06-26T13:04:02.227" v="1593"/>
          <ac:spMkLst>
            <pc:docMk/>
            <pc:sldMk cId="996485528" sldId="432"/>
            <ac:spMk id="15" creationId="{7A727DB6-AD0F-48D4-A3BE-A32C3ABDDA5E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18" creationId="{A02E55FD-29B5-4C0C-83F6-1FC281ABCC4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0" creationId="{1DEB74F3-7212-4202-A8D8-E770F1BAD0A8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3" creationId="{AF92B3B7-3D4F-49FB-A9B2-A4ECFC924F94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5" creationId="{2021B613-2DAE-4CA2-A36C-9886D3E51FB1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29" creationId="{4E3F57B8-D854-42C7-A591-61910D1F2C4A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1" creationId="{B7028674-F444-4907-864C-D50FC492CC8B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2" creationId="{F77ABF59-3F39-4D29-8E54-C284C69BBAD9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3" creationId="{75C1FDA5-F85F-4C39-9DB4-76353E6D4BC3}"/>
          </ac:spMkLst>
        </pc:spChg>
        <pc:spChg chg="add mod">
          <ac:chgData name="Weifeng Xu" userId="e7aed605-a3dd-4d5a-a692-a87037af107b" providerId="ADAL" clId="{2DF50834-70B7-4792-8287-7E44FACC55EB}" dt="2021-06-26T13:07:23.338" v="1613" actId="1076"/>
          <ac:spMkLst>
            <pc:docMk/>
            <pc:sldMk cId="996485528" sldId="432"/>
            <ac:spMk id="34" creationId="{3B7D4E1C-7B23-4A1D-A947-71424BFC12FB}"/>
          </ac:spMkLst>
        </pc:spChg>
        <pc:spChg chg="add mod">
          <ac:chgData name="Weifeng Xu" userId="e7aed605-a3dd-4d5a-a692-a87037af107b" providerId="ADAL" clId="{2DF50834-70B7-4792-8287-7E44FACC55EB}" dt="2021-06-26T13:10:07.921" v="1636" actId="1076"/>
          <ac:spMkLst>
            <pc:docMk/>
            <pc:sldMk cId="996485528" sldId="432"/>
            <ac:spMk id="37" creationId="{070475E8-F04F-4F01-BE34-B6BEE1910C41}"/>
          </ac:spMkLst>
        </pc:sp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3" creationId="{8580451C-ACBE-4073-A69C-E4C2D37B5B50}"/>
          </ac:picMkLst>
        </pc:picChg>
        <pc:picChg chg="add mod">
          <ac:chgData name="Weifeng Xu" userId="e7aed605-a3dd-4d5a-a692-a87037af107b" providerId="ADAL" clId="{2DF50834-70B7-4792-8287-7E44FACC55EB}" dt="2021-06-27T00:35:49.807" v="1646" actId="1076"/>
          <ac:picMkLst>
            <pc:docMk/>
            <pc:sldMk cId="996485528" sldId="432"/>
            <ac:picMk id="4" creationId="{A1EFDF78-825C-41E9-A8B2-B34DB2A36D8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5" creationId="{1E79A469-0D18-4465-ACD2-C18AEA46DCE5}"/>
          </ac:picMkLst>
        </pc:picChg>
        <pc:picChg chg="add mod modCrop">
          <ac:chgData name="Weifeng Xu" userId="e7aed605-a3dd-4d5a-a692-a87037af107b" providerId="ADAL" clId="{2DF50834-70B7-4792-8287-7E44FACC55EB}" dt="2021-06-27T00:37:08.304" v="1654" actId="1038"/>
          <ac:picMkLst>
            <pc:docMk/>
            <pc:sldMk cId="996485528" sldId="432"/>
            <ac:picMk id="6" creationId="{17A03EAB-2B69-4B6D-B59C-EE27FA6C5088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0" creationId="{5790436C-B684-46A9-AE3A-FBFF6BCDE82E}"/>
          </ac:picMkLst>
        </pc:picChg>
        <pc:picChg chg="add del mod">
          <ac:chgData name="Weifeng Xu" userId="e7aed605-a3dd-4d5a-a692-a87037af107b" providerId="ADAL" clId="{2DF50834-70B7-4792-8287-7E44FACC55EB}" dt="2021-06-26T13:04:02.227" v="1593"/>
          <ac:picMkLst>
            <pc:docMk/>
            <pc:sldMk cId="996485528" sldId="432"/>
            <ac:picMk id="13" creationId="{1D62F4B9-2DD9-4A19-91AA-40DCADAB1F1A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6" creationId="{D8F29DEE-5319-45A6-B5D5-77BE1CEA9E73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7" creationId="{791B3E6D-549B-41FE-BD84-5D588E29CBAE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19" creationId="{592C6CAB-6DD3-492D-815A-76133D947BEC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4" creationId="{0FD3043A-8351-4076-B2B0-CDA4C277CDC9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27" creationId="{81C20D7D-A240-4DC4-9EFA-76D7A659BE47}"/>
          </ac:picMkLst>
        </pc:picChg>
        <pc:picChg chg="add mod">
          <ac:chgData name="Weifeng Xu" userId="e7aed605-a3dd-4d5a-a692-a87037af107b" providerId="ADAL" clId="{2DF50834-70B7-4792-8287-7E44FACC55EB}" dt="2021-06-26T13:07:23.338" v="1613" actId="1076"/>
          <ac:picMkLst>
            <pc:docMk/>
            <pc:sldMk cId="996485528" sldId="432"/>
            <ac:picMk id="30" creationId="{CD297151-FB10-4A24-8CE4-8C48A8AF751B}"/>
          </ac:picMkLst>
        </pc:picChg>
        <pc:picChg chg="add mod">
          <ac:chgData name="Weifeng Xu" userId="e7aed605-a3dd-4d5a-a692-a87037af107b" providerId="ADAL" clId="{2DF50834-70B7-4792-8287-7E44FACC55EB}" dt="2021-06-26T13:09:55.059" v="1616" actId="1076"/>
          <ac:picMkLst>
            <pc:docMk/>
            <pc:sldMk cId="996485528" sldId="432"/>
            <ac:picMk id="36" creationId="{0217B92D-7721-4864-B683-03F25C4DC40F}"/>
          </ac:picMkLst>
        </pc:pic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7" creationId="{20533BF0-5A53-4801-9D6D-CE8B0E2503FE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8" creationId="{96985158-1DB1-4AED-B02A-BD655FCABA40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2" creationId="{E4B443ED-4517-482E-836B-6F7F1F33C2DB}"/>
          </ac:cxnSpMkLst>
        </pc:cxnChg>
        <pc:cxnChg chg="add del mod">
          <ac:chgData name="Weifeng Xu" userId="e7aed605-a3dd-4d5a-a692-a87037af107b" providerId="ADAL" clId="{2DF50834-70B7-4792-8287-7E44FACC55EB}" dt="2021-06-26T13:04:02.227" v="1593"/>
          <ac:cxnSpMkLst>
            <pc:docMk/>
            <pc:sldMk cId="996485528" sldId="432"/>
            <ac:cxnSpMk id="14" creationId="{63C888A5-BF58-4DF2-A93F-6AF7C888B74F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1" creationId="{23526646-6425-4F30-9360-708D1EFAD510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2" creationId="{1DBA203D-B193-44E7-9CEF-EDCCE7DA4398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6" creationId="{A45F2E8F-7A7D-44DC-93D0-0573FA3753BE}"/>
          </ac:cxnSpMkLst>
        </pc:cxnChg>
        <pc:cxnChg chg="add mod">
          <ac:chgData name="Weifeng Xu" userId="e7aed605-a3dd-4d5a-a692-a87037af107b" providerId="ADAL" clId="{2DF50834-70B7-4792-8287-7E44FACC55EB}" dt="2021-06-26T13:07:23.338" v="1613" actId="1076"/>
          <ac:cxnSpMkLst>
            <pc:docMk/>
            <pc:sldMk cId="996485528" sldId="432"/>
            <ac:cxnSpMk id="28" creationId="{4373F862-9660-4A68-BBFE-2D76BC6F7DBD}"/>
          </ac:cxnSpMkLst>
        </pc:cxnChg>
        <pc:cxnChg chg="add mod">
          <ac:chgData name="Weifeng Xu" userId="e7aed605-a3dd-4d5a-a692-a87037af107b" providerId="ADAL" clId="{2DF50834-70B7-4792-8287-7E44FACC55EB}" dt="2021-06-26T13:10:32.597" v="1639" actId="208"/>
          <ac:cxnSpMkLst>
            <pc:docMk/>
            <pc:sldMk cId="996485528" sldId="432"/>
            <ac:cxnSpMk id="39" creationId="{12F4CB2D-846E-40BA-8FA3-CA8C94F48775}"/>
          </ac:cxnSpMkLst>
        </pc:cxnChg>
      </pc:sldChg>
      <pc:sldChg chg="addSp delSp modSp new mod modClrScheme chgLayout">
        <pc:chgData name="Weifeng Xu" userId="e7aed605-a3dd-4d5a-a692-a87037af107b" providerId="ADAL" clId="{2DF50834-70B7-4792-8287-7E44FACC55EB}" dt="2021-06-27T00:53:59.629" v="1671" actId="1076"/>
        <pc:sldMkLst>
          <pc:docMk/>
          <pc:sldMk cId="848404907" sldId="433"/>
        </pc:sldMkLst>
        <pc:spChg chg="del">
          <ac:chgData name="Weifeng Xu" userId="e7aed605-a3dd-4d5a-a692-a87037af107b" providerId="ADAL" clId="{2DF50834-70B7-4792-8287-7E44FACC55EB}" dt="2021-06-27T00:40:04.980" v="1656" actId="700"/>
          <ac:spMkLst>
            <pc:docMk/>
            <pc:sldMk cId="848404907" sldId="433"/>
            <ac:spMk id="2" creationId="{6B92E535-ED9D-4F9A-B97F-B5D601239F71}"/>
          </ac:spMkLst>
        </pc:spChg>
        <pc:picChg chg="add mod">
          <ac:chgData name="Weifeng Xu" userId="e7aed605-a3dd-4d5a-a692-a87037af107b" providerId="ADAL" clId="{2DF50834-70B7-4792-8287-7E44FACC55EB}" dt="2021-06-27T00:53:59.629" v="1671" actId="1076"/>
          <ac:picMkLst>
            <pc:docMk/>
            <pc:sldMk cId="848404907" sldId="433"/>
            <ac:picMk id="4" creationId="{83AF133D-0644-4071-A348-E159CB2817DF}"/>
          </ac:picMkLst>
        </pc:picChg>
      </pc:sldChg>
      <pc:sldChg chg="addSp delSp modSp new mod ord modClrScheme chgLayout">
        <pc:chgData name="Weifeng Xu" userId="e7aed605-a3dd-4d5a-a692-a87037af107b" providerId="ADAL" clId="{2DF50834-70B7-4792-8287-7E44FACC55EB}" dt="2021-06-27T01:12:15.231" v="1756"/>
        <pc:sldMkLst>
          <pc:docMk/>
          <pc:sldMk cId="2829655940" sldId="434"/>
        </pc:sldMkLst>
        <pc:spChg chg="del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2" creationId="{D9A064EC-8A6B-4F44-AFC6-D30DC11DF77C}"/>
          </ac:spMkLst>
        </pc:spChg>
        <pc:spChg chg="add mod ord">
          <ac:chgData name="Weifeng Xu" userId="e7aed605-a3dd-4d5a-a692-a87037af107b" providerId="ADAL" clId="{2DF50834-70B7-4792-8287-7E44FACC55EB}" dt="2021-06-27T01:09:51.369" v="1742" actId="20577"/>
          <ac:spMkLst>
            <pc:docMk/>
            <pc:sldMk cId="2829655940" sldId="434"/>
            <ac:spMk id="3" creationId="{3FB0E406-7148-4062-8E59-8477B01959F0}"/>
          </ac:spMkLst>
        </pc:spChg>
        <pc:spChg chg="add mod ord">
          <ac:chgData name="Weifeng Xu" userId="e7aed605-a3dd-4d5a-a692-a87037af107b" providerId="ADAL" clId="{2DF50834-70B7-4792-8287-7E44FACC55EB}" dt="2021-06-27T01:04:14.555" v="1675" actId="700"/>
          <ac:spMkLst>
            <pc:docMk/>
            <pc:sldMk cId="2829655940" sldId="434"/>
            <ac:spMk id="4" creationId="{E9C659C2-1B51-4AD4-9F42-DC43349408AB}"/>
          </ac:spMkLst>
        </pc:spChg>
      </pc:sldChg>
      <pc:sldChg chg="addSp delSp modSp new mod ord modClrScheme chgLayout">
        <pc:chgData name="Weifeng Xu" userId="e7aed605-a3dd-4d5a-a692-a87037af107b" providerId="ADAL" clId="{2DF50834-70B7-4792-8287-7E44FACC55EB}" dt="2021-06-27T01:40:40.036" v="1917" actId="20577"/>
        <pc:sldMkLst>
          <pc:docMk/>
          <pc:sldMk cId="3752964083" sldId="435"/>
        </pc:sldMkLst>
        <pc:spChg chg="del mod ord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2" creationId="{7C81EF5F-680C-4140-8F18-982548805243}"/>
          </ac:spMkLst>
        </pc:spChg>
        <pc:spChg chg="del">
          <ac:chgData name="Weifeng Xu" userId="e7aed605-a3dd-4d5a-a692-a87037af107b" providerId="ADAL" clId="{2DF50834-70B7-4792-8287-7E44FACC55EB}" dt="2021-06-27T01:08:18.809" v="1720" actId="700"/>
          <ac:spMkLst>
            <pc:docMk/>
            <pc:sldMk cId="3752964083" sldId="435"/>
            <ac:spMk id="3" creationId="{A3391F8A-3B5C-45B6-9DC2-223AAD9FCC2D}"/>
          </ac:spMkLst>
        </pc:spChg>
        <pc:spChg chg="add mod ord">
          <ac:chgData name="Weifeng Xu" userId="e7aed605-a3dd-4d5a-a692-a87037af107b" providerId="ADAL" clId="{2DF50834-70B7-4792-8287-7E44FACC55EB}" dt="2021-06-27T01:40:40.036" v="1917" actId="20577"/>
          <ac:spMkLst>
            <pc:docMk/>
            <pc:sldMk cId="3752964083" sldId="435"/>
            <ac:spMk id="4" creationId="{2FDEBD91-F44A-416A-8E80-0B29ACD3F288}"/>
          </ac:spMkLst>
        </pc:spChg>
        <pc:picChg chg="add mod">
          <ac:chgData name="Weifeng Xu" userId="e7aed605-a3dd-4d5a-a692-a87037af107b" providerId="ADAL" clId="{2DF50834-70B7-4792-8287-7E44FACC55EB}" dt="2021-06-27T01:14:50.386" v="1792" actId="1076"/>
          <ac:picMkLst>
            <pc:docMk/>
            <pc:sldMk cId="3752964083" sldId="435"/>
            <ac:picMk id="6" creationId="{C75E34B0-FA8C-46E9-9545-EB160B99E0D8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1:00.419" v="1944" actId="20577"/>
        <pc:sldMkLst>
          <pc:docMk/>
          <pc:sldMk cId="3503932430" sldId="436"/>
        </pc:sldMkLst>
        <pc:spChg chg="mod">
          <ac:chgData name="Weifeng Xu" userId="e7aed605-a3dd-4d5a-a692-a87037af107b" providerId="ADAL" clId="{2DF50834-70B7-4792-8287-7E44FACC55EB}" dt="2021-06-27T01:41:00.419" v="1944" actId="20577"/>
          <ac:spMkLst>
            <pc:docMk/>
            <pc:sldMk cId="3503932430" sldId="436"/>
            <ac:spMk id="2" creationId="{054FAA32-D6C5-4EEE-B344-29E3940A5159}"/>
          </ac:spMkLst>
        </pc:spChg>
        <pc:picChg chg="add mod">
          <ac:chgData name="Weifeng Xu" userId="e7aed605-a3dd-4d5a-a692-a87037af107b" providerId="ADAL" clId="{2DF50834-70B7-4792-8287-7E44FACC55EB}" dt="2021-06-27T01:18:38.874" v="1796" actId="14100"/>
          <ac:picMkLst>
            <pc:docMk/>
            <pc:sldMk cId="3503932430" sldId="436"/>
            <ac:picMk id="4" creationId="{6997FD19-DC06-4FCA-B88A-A3AE27C71B9A}"/>
          </ac:picMkLst>
        </pc:picChg>
      </pc:sldChg>
      <pc:sldChg chg="addSp delSp modSp new mod">
        <pc:chgData name="Weifeng Xu" userId="e7aed605-a3dd-4d5a-a692-a87037af107b" providerId="ADAL" clId="{2DF50834-70B7-4792-8287-7E44FACC55EB}" dt="2021-06-27T01:41:16.603" v="1962" actId="20577"/>
        <pc:sldMkLst>
          <pc:docMk/>
          <pc:sldMk cId="1984469485" sldId="437"/>
        </pc:sldMkLst>
        <pc:spChg chg="mod">
          <ac:chgData name="Weifeng Xu" userId="e7aed605-a3dd-4d5a-a692-a87037af107b" providerId="ADAL" clId="{2DF50834-70B7-4792-8287-7E44FACC55EB}" dt="2021-06-27T01:41:16.603" v="1962" actId="20577"/>
          <ac:spMkLst>
            <pc:docMk/>
            <pc:sldMk cId="1984469485" sldId="437"/>
            <ac:spMk id="2" creationId="{4E15ACA9-8705-421C-BF40-8CE5BC6F0C9E}"/>
          </ac:spMkLst>
        </pc:spChg>
        <pc:spChg chg="add mod">
          <ac:chgData name="Weifeng Xu" userId="e7aed605-a3dd-4d5a-a692-a87037af107b" providerId="ADAL" clId="{2DF50834-70B7-4792-8287-7E44FACC55EB}" dt="2021-06-27T01:34:55.727" v="1853" actId="1076"/>
          <ac:spMkLst>
            <pc:docMk/>
            <pc:sldMk cId="1984469485" sldId="437"/>
            <ac:spMk id="4" creationId="{E5CD3E0A-24C9-4661-AB93-05EE626F5CD5}"/>
          </ac:spMkLst>
        </pc:spChg>
        <pc:spChg chg="add del mod">
          <ac:chgData name="Weifeng Xu" userId="e7aed605-a3dd-4d5a-a692-a87037af107b" providerId="ADAL" clId="{2DF50834-70B7-4792-8287-7E44FACC55EB}" dt="2021-06-27T01:37:48.464" v="1870"/>
          <ac:spMkLst>
            <pc:docMk/>
            <pc:sldMk cId="1984469485" sldId="437"/>
            <ac:spMk id="9" creationId="{94F87AB4-37E5-485C-9B88-9885C608EBDE}"/>
          </ac:spMkLst>
        </pc:spChg>
        <pc:spChg chg="add mod">
          <ac:chgData name="Weifeng Xu" userId="e7aed605-a3dd-4d5a-a692-a87037af107b" providerId="ADAL" clId="{2DF50834-70B7-4792-8287-7E44FACC55EB}" dt="2021-06-27T01:38:18.240" v="1901" actId="207"/>
          <ac:spMkLst>
            <pc:docMk/>
            <pc:sldMk cId="1984469485" sldId="437"/>
            <ac:spMk id="10" creationId="{DFF63605-0712-4C86-A936-89CE999AB4C3}"/>
          </ac:spMkLst>
        </pc:spChg>
        <pc:picChg chg="add mod">
          <ac:chgData name="Weifeng Xu" userId="e7aed605-a3dd-4d5a-a692-a87037af107b" providerId="ADAL" clId="{2DF50834-70B7-4792-8287-7E44FACC55EB}" dt="2021-06-27T01:34:58.524" v="1854" actId="1076"/>
          <ac:picMkLst>
            <pc:docMk/>
            <pc:sldMk cId="1984469485" sldId="437"/>
            <ac:picMk id="6" creationId="{760F1196-A840-4624-B2B2-E9EFA8D52BCC}"/>
          </ac:picMkLst>
        </pc:picChg>
        <pc:picChg chg="add mod modCrop">
          <ac:chgData name="Weifeng Xu" userId="e7aed605-a3dd-4d5a-a692-a87037af107b" providerId="ADAL" clId="{2DF50834-70B7-4792-8287-7E44FACC55EB}" dt="2021-06-27T01:37:48.069" v="1868" actId="1076"/>
          <ac:picMkLst>
            <pc:docMk/>
            <pc:sldMk cId="1984469485" sldId="437"/>
            <ac:picMk id="8" creationId="{EC0AC333-404F-45A9-A1D9-FF0B46834F68}"/>
          </ac:picMkLst>
        </pc:picChg>
        <pc:cxnChg chg="add mod">
          <ac:chgData name="Weifeng Xu" userId="e7aed605-a3dd-4d5a-a692-a87037af107b" providerId="ADAL" clId="{2DF50834-70B7-4792-8287-7E44FACC55EB}" dt="2021-06-27T01:38:24.875" v="1903" actId="13822"/>
          <ac:cxnSpMkLst>
            <pc:docMk/>
            <pc:sldMk cId="1984469485" sldId="437"/>
            <ac:cxnSpMk id="12" creationId="{863E9DBD-30D0-4A5F-8CB1-03E819F279E3}"/>
          </ac:cxnSpMkLst>
        </pc:cxnChg>
        <pc:cxnChg chg="add mod">
          <ac:chgData name="Weifeng Xu" userId="e7aed605-a3dd-4d5a-a692-a87037af107b" providerId="ADAL" clId="{2DF50834-70B7-4792-8287-7E44FACC55EB}" dt="2021-06-27T01:38:33.205" v="1905" actId="13822"/>
          <ac:cxnSpMkLst>
            <pc:docMk/>
            <pc:sldMk cId="1984469485" sldId="437"/>
            <ac:cxnSpMk id="14" creationId="{F2B8D4FC-7423-47FC-85FD-6793590CC410}"/>
          </ac:cxnSpMkLst>
        </pc:cxnChg>
      </pc:sldChg>
      <pc:sldChg chg="addSp modSp new mod modNotesTx">
        <pc:chgData name="Weifeng Xu" userId="e7aed605-a3dd-4d5a-a692-a87037af107b" providerId="ADAL" clId="{2DF50834-70B7-4792-8287-7E44FACC55EB}" dt="2021-06-27T01:42:20.128" v="1966" actId="14100"/>
        <pc:sldMkLst>
          <pc:docMk/>
          <pc:sldMk cId="4198334412" sldId="438"/>
        </pc:sldMkLst>
        <pc:spChg chg="mod">
          <ac:chgData name="Weifeng Xu" userId="e7aed605-a3dd-4d5a-a692-a87037af107b" providerId="ADAL" clId="{2DF50834-70B7-4792-8287-7E44FACC55EB}" dt="2021-06-27T01:40:24.925" v="1907"/>
          <ac:spMkLst>
            <pc:docMk/>
            <pc:sldMk cId="4198334412" sldId="438"/>
            <ac:spMk id="2" creationId="{0F57E0AC-3CAE-486A-97DE-98D5635B71F8}"/>
          </ac:spMkLst>
        </pc:spChg>
        <pc:picChg chg="add mod">
          <ac:chgData name="Weifeng Xu" userId="e7aed605-a3dd-4d5a-a692-a87037af107b" providerId="ADAL" clId="{2DF50834-70B7-4792-8287-7E44FACC55EB}" dt="2021-06-27T01:42:20.128" v="1966" actId="14100"/>
          <ac:picMkLst>
            <pc:docMk/>
            <pc:sldMk cId="4198334412" sldId="438"/>
            <ac:picMk id="4" creationId="{81B87CC8-C95A-4AE6-BB0F-470F40A10D53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01:45:55.971" v="1971" actId="1076"/>
        <pc:sldMkLst>
          <pc:docMk/>
          <pc:sldMk cId="4192281943" sldId="439"/>
        </pc:sldMkLst>
        <pc:spChg chg="mod">
          <ac:chgData name="Weifeng Xu" userId="e7aed605-a3dd-4d5a-a692-a87037af107b" providerId="ADAL" clId="{2DF50834-70B7-4792-8287-7E44FACC55EB}" dt="2021-06-27T01:43:39.922" v="1968"/>
          <ac:spMkLst>
            <pc:docMk/>
            <pc:sldMk cId="4192281943" sldId="439"/>
            <ac:spMk id="2" creationId="{FD81338F-CC6C-4B88-AEEA-CCC70DDFAF40}"/>
          </ac:spMkLst>
        </pc:spChg>
        <pc:picChg chg="add mod">
          <ac:chgData name="Weifeng Xu" userId="e7aed605-a3dd-4d5a-a692-a87037af107b" providerId="ADAL" clId="{2DF50834-70B7-4792-8287-7E44FACC55EB}" dt="2021-06-27T01:45:55.971" v="1971" actId="1076"/>
          <ac:picMkLst>
            <pc:docMk/>
            <pc:sldMk cId="4192281943" sldId="439"/>
            <ac:picMk id="4" creationId="{445027BD-094C-49DA-98C0-3A6BFB601AB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47:33.949" v="2031" actId="1076"/>
        <pc:sldMkLst>
          <pc:docMk/>
          <pc:sldMk cId="3098642995" sldId="440"/>
        </pc:sldMkLst>
        <pc:spChg chg="mod">
          <ac:chgData name="Weifeng Xu" userId="e7aed605-a3dd-4d5a-a692-a87037af107b" providerId="ADAL" clId="{2DF50834-70B7-4792-8287-7E44FACC55EB}" dt="2021-06-27T01:47:11.354" v="2029" actId="114"/>
          <ac:spMkLst>
            <pc:docMk/>
            <pc:sldMk cId="3098642995" sldId="440"/>
            <ac:spMk id="2" creationId="{4B9E07AD-0E48-42E3-9591-B5AE043AF808}"/>
          </ac:spMkLst>
        </pc:spChg>
        <pc:picChg chg="add mod">
          <ac:chgData name="Weifeng Xu" userId="e7aed605-a3dd-4d5a-a692-a87037af107b" providerId="ADAL" clId="{2DF50834-70B7-4792-8287-7E44FACC55EB}" dt="2021-06-27T01:47:33.949" v="2031" actId="1076"/>
          <ac:picMkLst>
            <pc:docMk/>
            <pc:sldMk cId="3098642995" sldId="440"/>
            <ac:picMk id="4" creationId="{9BB225AD-15B5-49EB-B29B-02AE10DCCDE1}"/>
          </ac:picMkLst>
        </pc:picChg>
      </pc:sldChg>
      <pc:sldChg chg="addSp modSp new mod">
        <pc:chgData name="Weifeng Xu" userId="e7aed605-a3dd-4d5a-a692-a87037af107b" providerId="ADAL" clId="{2DF50834-70B7-4792-8287-7E44FACC55EB}" dt="2021-06-27T01:55:21.260" v="2063" actId="14100"/>
        <pc:sldMkLst>
          <pc:docMk/>
          <pc:sldMk cId="3265397422" sldId="441"/>
        </pc:sldMkLst>
        <pc:spChg chg="mod">
          <ac:chgData name="Weifeng Xu" userId="e7aed605-a3dd-4d5a-a692-a87037af107b" providerId="ADAL" clId="{2DF50834-70B7-4792-8287-7E44FACC55EB}" dt="2021-06-27T01:54:51.260" v="2058" actId="20577"/>
          <ac:spMkLst>
            <pc:docMk/>
            <pc:sldMk cId="3265397422" sldId="441"/>
            <ac:spMk id="2" creationId="{9DA01E7A-853C-4CE3-8014-CAB69AA8C9FC}"/>
          </ac:spMkLst>
        </pc:spChg>
        <pc:picChg chg="add mod">
          <ac:chgData name="Weifeng Xu" userId="e7aed605-a3dd-4d5a-a692-a87037af107b" providerId="ADAL" clId="{2DF50834-70B7-4792-8287-7E44FACC55EB}" dt="2021-06-27T01:55:21.260" v="2063" actId="14100"/>
          <ac:picMkLst>
            <pc:docMk/>
            <pc:sldMk cId="3265397422" sldId="441"/>
            <ac:picMk id="4" creationId="{808FB4A1-936E-4CF1-9771-992D07621234}"/>
          </ac:picMkLst>
        </pc:picChg>
      </pc:sldChg>
      <pc:sldChg chg="addSp delSp modSp new mod modClrScheme chgLayout">
        <pc:chgData name="Weifeng Xu" userId="e7aed605-a3dd-4d5a-a692-a87037af107b" providerId="ADAL" clId="{2DF50834-70B7-4792-8287-7E44FACC55EB}" dt="2021-06-27T12:24:10.779" v="2095" actId="20577"/>
        <pc:sldMkLst>
          <pc:docMk/>
          <pc:sldMk cId="4060643725" sldId="442"/>
        </pc:sldMkLst>
        <pc:spChg chg="del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2" creationId="{20FBEB77-566B-4168-AE3D-9FC3F636FF57}"/>
          </ac:spMkLst>
        </pc:spChg>
        <pc:spChg chg="add mod ord">
          <ac:chgData name="Weifeng Xu" userId="e7aed605-a3dd-4d5a-a692-a87037af107b" providerId="ADAL" clId="{2DF50834-70B7-4792-8287-7E44FACC55EB}" dt="2021-06-27T12:24:10.779" v="2095" actId="20577"/>
          <ac:spMkLst>
            <pc:docMk/>
            <pc:sldMk cId="4060643725" sldId="442"/>
            <ac:spMk id="3" creationId="{F895820A-133A-4CBD-BD17-4AFBF584A4F7}"/>
          </ac:spMkLst>
        </pc:spChg>
        <pc:spChg chg="add mod ord">
          <ac:chgData name="Weifeng Xu" userId="e7aed605-a3dd-4d5a-a692-a87037af107b" providerId="ADAL" clId="{2DF50834-70B7-4792-8287-7E44FACC55EB}" dt="2021-06-27T12:24:06.547" v="2093" actId="700"/>
          <ac:spMkLst>
            <pc:docMk/>
            <pc:sldMk cId="4060643725" sldId="442"/>
            <ac:spMk id="4" creationId="{B94316E1-ED0F-467D-A861-5A01B548D9B3}"/>
          </ac:spMkLst>
        </pc:spChg>
      </pc:sldChg>
      <pc:sldChg chg="addSp delSp modSp new mod modClrScheme chgLayout modNotesTx">
        <pc:chgData name="Weifeng Xu" userId="e7aed605-a3dd-4d5a-a692-a87037af107b" providerId="ADAL" clId="{2DF50834-70B7-4792-8287-7E44FACC55EB}" dt="2021-06-27T14:07:48.913" v="2177" actId="20577"/>
        <pc:sldMkLst>
          <pc:docMk/>
          <pc:sldMk cId="3308258886" sldId="443"/>
        </pc:sldMkLst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2" creationId="{CF7DD7EC-B96E-472D-B626-FDADB606847A}"/>
          </ac:spMkLst>
        </pc:spChg>
        <pc:spChg chg="del mod ord">
          <ac:chgData name="Weifeng Xu" userId="e7aed605-a3dd-4d5a-a692-a87037af107b" providerId="ADAL" clId="{2DF50834-70B7-4792-8287-7E44FACC55EB}" dt="2021-06-27T12:28:26.907" v="2097" actId="700"/>
          <ac:spMkLst>
            <pc:docMk/>
            <pc:sldMk cId="3308258886" sldId="443"/>
            <ac:spMk id="3" creationId="{3AD4E54B-820F-4B9E-A899-D7E93E790FA2}"/>
          </ac:spMkLst>
        </pc:spChg>
        <pc:spChg chg="add mod ord">
          <ac:chgData name="Weifeng Xu" userId="e7aed605-a3dd-4d5a-a692-a87037af107b" providerId="ADAL" clId="{2DF50834-70B7-4792-8287-7E44FACC55EB}" dt="2021-06-27T14:07:48.913" v="2177" actId="20577"/>
          <ac:spMkLst>
            <pc:docMk/>
            <pc:sldMk cId="3308258886" sldId="443"/>
            <ac:spMk id="4" creationId="{65CC9643-7F3F-463E-BF81-2F26A95275A9}"/>
          </ac:spMkLst>
        </pc:spChg>
        <pc:spChg chg="add del mod ord">
          <ac:chgData name="Weifeng Xu" userId="e7aed605-a3dd-4d5a-a692-a87037af107b" providerId="ADAL" clId="{2DF50834-70B7-4792-8287-7E44FACC55EB}" dt="2021-06-27T13:56:49.188" v="2136" actId="700"/>
          <ac:spMkLst>
            <pc:docMk/>
            <pc:sldMk cId="3308258886" sldId="443"/>
            <ac:spMk id="5" creationId="{B24A83FB-DEBB-4361-B724-7FA73E0761CC}"/>
          </ac:spMkLst>
        </pc:spChg>
        <pc:picChg chg="add mod modCrop">
          <ac:chgData name="Weifeng Xu" userId="e7aed605-a3dd-4d5a-a692-a87037af107b" providerId="ADAL" clId="{2DF50834-70B7-4792-8287-7E44FACC55EB}" dt="2021-06-27T14:07:08.878" v="2166" actId="1076"/>
          <ac:picMkLst>
            <pc:docMk/>
            <pc:sldMk cId="3308258886" sldId="443"/>
            <ac:picMk id="7" creationId="{E8077A86-6177-46F8-BC1A-EDC9365A5232}"/>
          </ac:picMkLst>
        </pc:picChg>
        <pc:picChg chg="add del mod">
          <ac:chgData name="Weifeng Xu" userId="e7aed605-a3dd-4d5a-a692-a87037af107b" providerId="ADAL" clId="{2DF50834-70B7-4792-8287-7E44FACC55EB}" dt="2021-06-27T14:06:48.090" v="2160" actId="478"/>
          <ac:picMkLst>
            <pc:docMk/>
            <pc:sldMk cId="3308258886" sldId="443"/>
            <ac:picMk id="9" creationId="{35F65AE4-C97A-4F88-B746-96D76D9ADFD4}"/>
          </ac:picMkLst>
        </pc:picChg>
        <pc:picChg chg="add mod">
          <ac:chgData name="Weifeng Xu" userId="e7aed605-a3dd-4d5a-a692-a87037af107b" providerId="ADAL" clId="{2DF50834-70B7-4792-8287-7E44FACC55EB}" dt="2021-06-27T14:07:08.074" v="2165" actId="1076"/>
          <ac:picMkLst>
            <pc:docMk/>
            <pc:sldMk cId="3308258886" sldId="443"/>
            <ac:picMk id="11" creationId="{0654CF8C-0926-4977-8FF1-FB95795DA4F1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09:05.312" v="2218" actId="1076"/>
        <pc:sldMkLst>
          <pc:docMk/>
          <pc:sldMk cId="2290480652" sldId="444"/>
        </pc:sldMkLst>
        <pc:spChg chg="mod">
          <ac:chgData name="Weifeng Xu" userId="e7aed605-a3dd-4d5a-a692-a87037af107b" providerId="ADAL" clId="{2DF50834-70B7-4792-8287-7E44FACC55EB}" dt="2021-06-27T14:08:11.656" v="2213" actId="20577"/>
          <ac:spMkLst>
            <pc:docMk/>
            <pc:sldMk cId="2290480652" sldId="444"/>
            <ac:spMk id="2" creationId="{AA7928D3-98DF-4D45-93B0-F0E2F43E5412}"/>
          </ac:spMkLst>
        </pc:spChg>
        <pc:picChg chg="add mod">
          <ac:chgData name="Weifeng Xu" userId="e7aed605-a3dd-4d5a-a692-a87037af107b" providerId="ADAL" clId="{2DF50834-70B7-4792-8287-7E44FACC55EB}" dt="2021-06-27T14:09:05.312" v="2218" actId="1076"/>
          <ac:picMkLst>
            <pc:docMk/>
            <pc:sldMk cId="2290480652" sldId="444"/>
            <ac:picMk id="4" creationId="{93C75D7E-9E4C-47EB-9B1A-F446917E7AD6}"/>
          </ac:picMkLst>
        </pc:picChg>
      </pc:sldChg>
      <pc:sldChg chg="addSp modSp new mod modNotesTx">
        <pc:chgData name="Weifeng Xu" userId="e7aed605-a3dd-4d5a-a692-a87037af107b" providerId="ADAL" clId="{2DF50834-70B7-4792-8287-7E44FACC55EB}" dt="2021-06-27T14:29:01.031" v="2277" actId="1076"/>
        <pc:sldMkLst>
          <pc:docMk/>
          <pc:sldMk cId="1737777844" sldId="445"/>
        </pc:sldMkLst>
        <pc:spChg chg="mod">
          <ac:chgData name="Weifeng Xu" userId="e7aed605-a3dd-4d5a-a692-a87037af107b" providerId="ADAL" clId="{2DF50834-70B7-4792-8287-7E44FACC55EB}" dt="2021-06-27T14:21:07.410" v="2260" actId="20577"/>
          <ac:spMkLst>
            <pc:docMk/>
            <pc:sldMk cId="1737777844" sldId="445"/>
            <ac:spMk id="2" creationId="{761FC423-5121-4249-BCEF-8E4C81F7B249}"/>
          </ac:spMkLst>
        </pc:spChg>
        <pc:picChg chg="add mod">
          <ac:chgData name="Weifeng Xu" userId="e7aed605-a3dd-4d5a-a692-a87037af107b" providerId="ADAL" clId="{2DF50834-70B7-4792-8287-7E44FACC55EB}" dt="2021-06-27T14:29:01.031" v="2277" actId="1076"/>
          <ac:picMkLst>
            <pc:docMk/>
            <pc:sldMk cId="1737777844" sldId="445"/>
            <ac:picMk id="4" creationId="{B439B6F3-D834-447A-815F-2F2CD9529B1F}"/>
          </ac:picMkLst>
        </pc:picChg>
        <pc:picChg chg="add mod ord">
          <ac:chgData name="Weifeng Xu" userId="e7aed605-a3dd-4d5a-a692-a87037af107b" providerId="ADAL" clId="{2DF50834-70B7-4792-8287-7E44FACC55EB}" dt="2021-06-27T14:28:58.759" v="2276" actId="1440"/>
          <ac:picMkLst>
            <pc:docMk/>
            <pc:sldMk cId="1737777844" sldId="445"/>
            <ac:picMk id="6" creationId="{A20873FE-3DD1-4167-AE3F-1AFB4EC7F850}"/>
          </ac:picMkLst>
        </pc:picChg>
      </pc:sldChg>
      <pc:sldChg chg="addSp modSp new mod">
        <pc:chgData name="Weifeng Xu" userId="e7aed605-a3dd-4d5a-a692-a87037af107b" providerId="ADAL" clId="{2DF50834-70B7-4792-8287-7E44FACC55EB}" dt="2021-06-27T14:32:54.680" v="2383" actId="114"/>
        <pc:sldMkLst>
          <pc:docMk/>
          <pc:sldMk cId="2625291343" sldId="446"/>
        </pc:sldMkLst>
        <pc:spChg chg="mod">
          <ac:chgData name="Weifeng Xu" userId="e7aed605-a3dd-4d5a-a692-a87037af107b" providerId="ADAL" clId="{2DF50834-70B7-4792-8287-7E44FACC55EB}" dt="2021-06-27T14:32:54.680" v="2383" actId="114"/>
          <ac:spMkLst>
            <pc:docMk/>
            <pc:sldMk cId="2625291343" sldId="446"/>
            <ac:spMk id="2" creationId="{8BF062BD-790B-4A8A-A964-AFADDB9ABAE7}"/>
          </ac:spMkLst>
        </pc:spChg>
        <pc:spChg chg="add mod">
          <ac:chgData name="Weifeng Xu" userId="e7aed605-a3dd-4d5a-a692-a87037af107b" providerId="ADAL" clId="{2DF50834-70B7-4792-8287-7E44FACC55EB}" dt="2021-06-27T14:32:12.519" v="2342" actId="1076"/>
          <ac:spMkLst>
            <pc:docMk/>
            <pc:sldMk cId="2625291343" sldId="446"/>
            <ac:spMk id="7" creationId="{53976C66-44D4-428F-B5B4-989D503B6992}"/>
          </ac:spMkLst>
        </pc:spChg>
        <pc:spChg chg="add mod">
          <ac:chgData name="Weifeng Xu" userId="e7aed605-a3dd-4d5a-a692-a87037af107b" providerId="ADAL" clId="{2DF50834-70B7-4792-8287-7E44FACC55EB}" dt="2021-06-27T14:32:33.196" v="2368" actId="20577"/>
          <ac:spMkLst>
            <pc:docMk/>
            <pc:sldMk cId="2625291343" sldId="446"/>
            <ac:spMk id="8" creationId="{9C3F71E9-3EB9-421E-9264-F5CB6D03832C}"/>
          </ac:spMkLst>
        </pc:spChg>
        <pc:picChg chg="add mod">
          <ac:chgData name="Weifeng Xu" userId="e7aed605-a3dd-4d5a-a692-a87037af107b" providerId="ADAL" clId="{2DF50834-70B7-4792-8287-7E44FACC55EB}" dt="2021-06-27T14:31:45.996" v="2301" actId="1076"/>
          <ac:picMkLst>
            <pc:docMk/>
            <pc:sldMk cId="2625291343" sldId="446"/>
            <ac:picMk id="4" creationId="{6755E551-E525-4778-A07B-F29E5BC5CB06}"/>
          </ac:picMkLst>
        </pc:picChg>
        <pc:picChg chg="add mod">
          <ac:chgData name="Weifeng Xu" userId="e7aed605-a3dd-4d5a-a692-a87037af107b" providerId="ADAL" clId="{2DF50834-70B7-4792-8287-7E44FACC55EB}" dt="2021-06-27T14:31:36.777" v="2298" actId="1076"/>
          <ac:picMkLst>
            <pc:docMk/>
            <pc:sldMk cId="2625291343" sldId="446"/>
            <ac:picMk id="6" creationId="{86091216-7469-46ED-95F0-405F871469F2}"/>
          </ac:picMkLst>
        </pc:picChg>
      </pc:sldChg>
    </pc:docChg>
  </pc:docChgLst>
  <pc:docChgLst>
    <pc:chgData name="Weifeng Xu" userId="e7aed605-a3dd-4d5a-a692-a87037af107b" providerId="ADAL" clId="{6B4374A3-947E-4054-9ED4-BE3C4EABE410}"/>
    <pc:docChg chg="undo custSel addSld delSld modSld sldOrd">
      <pc:chgData name="Weifeng Xu" userId="e7aed605-a3dd-4d5a-a692-a87037af107b" providerId="ADAL" clId="{6B4374A3-947E-4054-9ED4-BE3C4EABE410}" dt="2021-07-01T14:00:12.049" v="2761" actId="20577"/>
      <pc:docMkLst>
        <pc:docMk/>
      </pc:docMkLst>
      <pc:sldChg chg="addSp modSp mod">
        <pc:chgData name="Weifeng Xu" userId="e7aed605-a3dd-4d5a-a692-a87037af107b" providerId="ADAL" clId="{6B4374A3-947E-4054-9ED4-BE3C4EABE410}" dt="2021-06-30T18:34:09.069" v="2654" actId="1076"/>
        <pc:sldMkLst>
          <pc:docMk/>
          <pc:sldMk cId="1325061211" sldId="256"/>
        </pc:sldMkLst>
        <pc:spChg chg="mod">
          <ac:chgData name="Weifeng Xu" userId="e7aed605-a3dd-4d5a-a692-a87037af107b" providerId="ADAL" clId="{6B4374A3-947E-4054-9ED4-BE3C4EABE410}" dt="2021-06-27T14:47:52.801" v="4" actId="20577"/>
          <ac:spMkLst>
            <pc:docMk/>
            <pc:sldMk cId="1325061211" sldId="256"/>
            <ac:spMk id="2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30T18:34:09.069" v="2654" actId="1076"/>
          <ac:picMkLst>
            <pc:docMk/>
            <pc:sldMk cId="1325061211" sldId="256"/>
            <ac:picMk id="4" creationId="{94B0131F-1AEC-4AF1-B829-66619748423D}"/>
          </ac:picMkLst>
        </pc:picChg>
      </pc:sldChg>
      <pc:sldChg chg="ord">
        <pc:chgData name="Weifeng Xu" userId="e7aed605-a3dd-4d5a-a692-a87037af107b" providerId="ADAL" clId="{6B4374A3-947E-4054-9ED4-BE3C4EABE410}" dt="2021-06-27T21:52:28.910" v="846"/>
        <pc:sldMkLst>
          <pc:docMk/>
          <pc:sldMk cId="2789471632" sldId="392"/>
        </pc:sldMkLst>
      </pc:sldChg>
      <pc:sldChg chg="del">
        <pc:chgData name="Weifeng Xu" userId="e7aed605-a3dd-4d5a-a692-a87037af107b" providerId="ADAL" clId="{6B4374A3-947E-4054-9ED4-BE3C4EABE410}" dt="2021-06-27T22:48:46.530" v="1299" actId="47"/>
        <pc:sldMkLst>
          <pc:docMk/>
          <pc:sldMk cId="3672303902" sldId="393"/>
        </pc:sldMkLst>
      </pc:sldChg>
      <pc:sldChg chg="addSp delSp modSp add del mod">
        <pc:chgData name="Weifeng Xu" userId="e7aed605-a3dd-4d5a-a692-a87037af107b" providerId="ADAL" clId="{6B4374A3-947E-4054-9ED4-BE3C4EABE410}" dt="2021-06-27T23:00:52.837" v="1447" actId="1076"/>
        <pc:sldMkLst>
          <pc:docMk/>
          <pc:sldMk cId="2467691949" sldId="394"/>
        </pc:sldMkLst>
        <pc:spChg chg="del">
          <ac:chgData name="Weifeng Xu" userId="e7aed605-a3dd-4d5a-a692-a87037af107b" providerId="ADAL" clId="{6B4374A3-947E-4054-9ED4-BE3C4EABE410}" dt="2021-06-27T22:58:00.750" v="1430" actId="478"/>
          <ac:spMkLst>
            <pc:docMk/>
            <pc:sldMk cId="2467691949" sldId="394"/>
            <ac:spMk id="3" creationId="{76E1B39B-59AC-4EE1-87FD-39C3199A948A}"/>
          </ac:spMkLst>
        </pc:spChg>
        <pc:spChg chg="mod">
          <ac:chgData name="Weifeng Xu" userId="e7aed605-a3dd-4d5a-a692-a87037af107b" providerId="ADAL" clId="{6B4374A3-947E-4054-9ED4-BE3C4EABE410}" dt="2021-06-27T22:58:48.988" v="1441" actId="20577"/>
          <ac:spMkLst>
            <pc:docMk/>
            <pc:sldMk cId="2467691949" sldId="394"/>
            <ac:spMk id="8" creationId="{A2208B58-0E66-44D6-BA81-6687A0D72552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2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17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2" creationId="{16115475-8B62-47B5-80A6-1F1F393306CC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29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4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5" creationId="{00000000-0000-0000-0000-000000000000}"/>
          </ac:spMkLst>
        </pc:spChg>
        <pc:spChg chg="del">
          <ac:chgData name="Weifeng Xu" userId="e7aed605-a3dd-4d5a-a692-a87037af107b" providerId="ADAL" clId="{6B4374A3-947E-4054-9ED4-BE3C4EABE410}" dt="2021-06-27T22:57:57.911" v="1429" actId="478"/>
          <ac:spMkLst>
            <pc:docMk/>
            <pc:sldMk cId="2467691949" sldId="394"/>
            <ac:spMk id="36" creationId="{00000000-0000-0000-0000-000000000000}"/>
          </ac:spMkLst>
        </pc:spChg>
        <pc:picChg chg="add mod">
          <ac:chgData name="Weifeng Xu" userId="e7aed605-a3dd-4d5a-a692-a87037af107b" providerId="ADAL" clId="{6B4374A3-947E-4054-9ED4-BE3C4EABE410}" dt="2021-06-27T23:00:52.837" v="1447" actId="1076"/>
          <ac:picMkLst>
            <pc:docMk/>
            <pc:sldMk cId="2467691949" sldId="394"/>
            <ac:picMk id="6" creationId="{E56ACD9C-686E-43F4-A55E-E9A1ED1633C5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0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1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13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7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28" creationId="{00000000-0000-0000-0000-000000000000}"/>
          </ac:picMkLst>
        </pc:picChg>
        <pc:picChg chg="del">
          <ac:chgData name="Weifeng Xu" userId="e7aed605-a3dd-4d5a-a692-a87037af107b" providerId="ADAL" clId="{6B4374A3-947E-4054-9ED4-BE3C4EABE410}" dt="2021-06-27T22:57:57.911" v="1429" actId="478"/>
          <ac:picMkLst>
            <pc:docMk/>
            <pc:sldMk cId="2467691949" sldId="394"/>
            <ac:picMk id="37" creationId="{00000000-0000-0000-0000-000000000000}"/>
          </ac:picMkLst>
        </pc:pic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5" creationId="{1F1BDC6F-E7B5-486D-95CC-DE84EDF5B973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5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16" creationId="{00000000-0000-0000-0000-00000000000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23" creationId="{13BA38A7-EB2B-409D-9F20-58122B90E850}"/>
          </ac:cxnSpMkLst>
        </pc:cxnChg>
        <pc:cxnChg chg="del mod">
          <ac:chgData name="Weifeng Xu" userId="e7aed605-a3dd-4d5a-a692-a87037af107b" providerId="ADAL" clId="{6B4374A3-947E-4054-9ED4-BE3C4EABE410}" dt="2021-06-27T22:57:57.911" v="1429" actId="478"/>
          <ac:cxnSpMkLst>
            <pc:docMk/>
            <pc:sldMk cId="2467691949" sldId="394"/>
            <ac:cxnSpMk id="32" creationId="{00000000-0000-0000-0000-000000000000}"/>
          </ac:cxnSpMkLst>
        </pc:cxnChg>
      </pc:sldChg>
      <pc:sldChg chg="del">
        <pc:chgData name="Weifeng Xu" userId="e7aed605-a3dd-4d5a-a692-a87037af107b" providerId="ADAL" clId="{6B4374A3-947E-4054-9ED4-BE3C4EABE410}" dt="2021-06-28T01:14:59.793" v="1894" actId="47"/>
        <pc:sldMkLst>
          <pc:docMk/>
          <pc:sldMk cId="1030962794" sldId="395"/>
        </pc:sldMkLst>
      </pc:sldChg>
      <pc:sldChg chg="add del">
        <pc:chgData name="Weifeng Xu" userId="e7aed605-a3dd-4d5a-a692-a87037af107b" providerId="ADAL" clId="{6B4374A3-947E-4054-9ED4-BE3C4EABE410}" dt="2021-06-28T01:50:05.180" v="1985" actId="47"/>
        <pc:sldMkLst>
          <pc:docMk/>
          <pc:sldMk cId="1635951812" sldId="396"/>
        </pc:sldMkLst>
      </pc:sldChg>
      <pc:sldChg chg="del">
        <pc:chgData name="Weifeng Xu" userId="e7aed605-a3dd-4d5a-a692-a87037af107b" providerId="ADAL" clId="{6B4374A3-947E-4054-9ED4-BE3C4EABE410}" dt="2021-06-27T22:58:11.629" v="1431" actId="47"/>
        <pc:sldMkLst>
          <pc:docMk/>
          <pc:sldMk cId="3476957671" sldId="397"/>
        </pc:sldMkLst>
      </pc:sldChg>
      <pc:sldChg chg="del">
        <pc:chgData name="Weifeng Xu" userId="e7aed605-a3dd-4d5a-a692-a87037af107b" providerId="ADAL" clId="{6B4374A3-947E-4054-9ED4-BE3C4EABE410}" dt="2021-06-28T01:49:35.593" v="1978" actId="47"/>
        <pc:sldMkLst>
          <pc:docMk/>
          <pc:sldMk cId="837580508" sldId="398"/>
        </pc:sldMkLst>
      </pc:sldChg>
      <pc:sldChg chg="del">
        <pc:chgData name="Weifeng Xu" userId="e7aed605-a3dd-4d5a-a692-a87037af107b" providerId="ADAL" clId="{6B4374A3-947E-4054-9ED4-BE3C4EABE410}" dt="2021-06-28T01:49:39.424" v="1979" actId="47"/>
        <pc:sldMkLst>
          <pc:docMk/>
          <pc:sldMk cId="775249280" sldId="399"/>
        </pc:sldMkLst>
      </pc:sldChg>
      <pc:sldChg chg="del">
        <pc:chgData name="Weifeng Xu" userId="e7aed605-a3dd-4d5a-a692-a87037af107b" providerId="ADAL" clId="{6B4374A3-947E-4054-9ED4-BE3C4EABE410}" dt="2021-06-28T01:49:43.824" v="1980" actId="47"/>
        <pc:sldMkLst>
          <pc:docMk/>
          <pc:sldMk cId="614667185" sldId="400"/>
        </pc:sldMkLst>
      </pc:sldChg>
      <pc:sldChg chg="del">
        <pc:chgData name="Weifeng Xu" userId="e7aed605-a3dd-4d5a-a692-a87037af107b" providerId="ADAL" clId="{6B4374A3-947E-4054-9ED4-BE3C4EABE410}" dt="2021-06-28T01:56:44.305" v="2061" actId="47"/>
        <pc:sldMkLst>
          <pc:docMk/>
          <pc:sldMk cId="3582893092" sldId="401"/>
        </pc:sldMkLst>
      </pc:sldChg>
      <pc:sldChg chg="del">
        <pc:chgData name="Weifeng Xu" userId="e7aed605-a3dd-4d5a-a692-a87037af107b" providerId="ADAL" clId="{6B4374A3-947E-4054-9ED4-BE3C4EABE410}" dt="2021-06-28T02:11:44.390" v="2138" actId="47"/>
        <pc:sldMkLst>
          <pc:docMk/>
          <pc:sldMk cId="819433619" sldId="402"/>
        </pc:sldMkLst>
      </pc:sldChg>
      <pc:sldChg chg="del">
        <pc:chgData name="Weifeng Xu" userId="e7aed605-a3dd-4d5a-a692-a87037af107b" providerId="ADAL" clId="{6B4374A3-947E-4054-9ED4-BE3C4EABE410}" dt="2021-06-28T01:56:41.092" v="2060" actId="47"/>
        <pc:sldMkLst>
          <pc:docMk/>
          <pc:sldMk cId="39788097" sldId="403"/>
        </pc:sldMkLst>
      </pc:sldChg>
      <pc:sldChg chg="ord">
        <pc:chgData name="Weifeng Xu" userId="e7aed605-a3dd-4d5a-a692-a87037af107b" providerId="ADAL" clId="{6B4374A3-947E-4054-9ED4-BE3C4EABE410}" dt="2021-06-28T02:11:36.173" v="2137"/>
        <pc:sldMkLst>
          <pc:docMk/>
          <pc:sldMk cId="3665038014" sldId="404"/>
        </pc:sldMkLst>
      </pc:sldChg>
      <pc:sldChg chg="modSp add del mod ord">
        <pc:chgData name="Weifeng Xu" userId="e7aed605-a3dd-4d5a-a692-a87037af107b" providerId="ADAL" clId="{6B4374A3-947E-4054-9ED4-BE3C4EABE410}" dt="2021-06-28T02:02:18.937" v="2126" actId="47"/>
        <pc:sldMkLst>
          <pc:docMk/>
          <pc:sldMk cId="464350271" sldId="405"/>
        </pc:sldMkLst>
        <pc:picChg chg="mod">
          <ac:chgData name="Weifeng Xu" userId="e7aed605-a3dd-4d5a-a692-a87037af107b" providerId="ADAL" clId="{6B4374A3-947E-4054-9ED4-BE3C4EABE410}" dt="2021-06-28T02:01:07.195" v="2110" actId="1076"/>
          <ac:picMkLst>
            <pc:docMk/>
            <pc:sldMk cId="464350271" sldId="405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5.380" v="2139" actId="47"/>
        <pc:sldMkLst>
          <pc:docMk/>
          <pc:sldMk cId="2093752077" sldId="406"/>
        </pc:sldMkLst>
      </pc:sldChg>
      <pc:sldChg chg="del">
        <pc:chgData name="Weifeng Xu" userId="e7aed605-a3dd-4d5a-a692-a87037af107b" providerId="ADAL" clId="{6B4374A3-947E-4054-9ED4-BE3C4EABE410}" dt="2021-06-28T02:11:57.502" v="2143" actId="47"/>
        <pc:sldMkLst>
          <pc:docMk/>
          <pc:sldMk cId="1972666229" sldId="407"/>
        </pc:sldMkLst>
      </pc:sldChg>
      <pc:sldChg chg="del">
        <pc:chgData name="Weifeng Xu" userId="e7aed605-a3dd-4d5a-a692-a87037af107b" providerId="ADAL" clId="{6B4374A3-947E-4054-9ED4-BE3C4EABE410}" dt="2021-06-28T02:11:59.125" v="2144" actId="47"/>
        <pc:sldMkLst>
          <pc:docMk/>
          <pc:sldMk cId="2980641166" sldId="408"/>
        </pc:sldMkLst>
      </pc:sldChg>
      <pc:sldChg chg="del">
        <pc:chgData name="Weifeng Xu" userId="e7aed605-a3dd-4d5a-a692-a87037af107b" providerId="ADAL" clId="{6B4374A3-947E-4054-9ED4-BE3C4EABE410}" dt="2021-06-28T02:12:01.142" v="2145" actId="47"/>
        <pc:sldMkLst>
          <pc:docMk/>
          <pc:sldMk cId="3277870470" sldId="409"/>
        </pc:sldMkLst>
      </pc:sldChg>
      <pc:sldChg chg="del">
        <pc:chgData name="Weifeng Xu" userId="e7aed605-a3dd-4d5a-a692-a87037af107b" providerId="ADAL" clId="{6B4374A3-947E-4054-9ED4-BE3C4EABE410}" dt="2021-06-28T02:13:03.364" v="2149" actId="47"/>
        <pc:sldMkLst>
          <pc:docMk/>
          <pc:sldMk cId="3881480386" sldId="413"/>
        </pc:sldMkLst>
      </pc:sldChg>
      <pc:sldChg chg="modSp add del mod">
        <pc:chgData name="Weifeng Xu" userId="e7aed605-a3dd-4d5a-a692-a87037af107b" providerId="ADAL" clId="{6B4374A3-947E-4054-9ED4-BE3C4EABE410}" dt="2021-06-28T02:55:00.563" v="2411" actId="1076"/>
        <pc:sldMkLst>
          <pc:docMk/>
          <pc:sldMk cId="3118374455" sldId="414"/>
        </pc:sldMkLst>
        <pc:picChg chg="mod">
          <ac:chgData name="Weifeng Xu" userId="e7aed605-a3dd-4d5a-a692-a87037af107b" providerId="ADAL" clId="{6B4374A3-947E-4054-9ED4-BE3C4EABE410}" dt="2021-06-28T02:55:00.563" v="2411" actId="1076"/>
          <ac:picMkLst>
            <pc:docMk/>
            <pc:sldMk cId="3118374455" sldId="414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2:04.673" v="2146" actId="47"/>
        <pc:sldMkLst>
          <pc:docMk/>
          <pc:sldMk cId="214186708" sldId="415"/>
        </pc:sldMkLst>
      </pc:sldChg>
      <pc:sldChg chg="modSp add del mod">
        <pc:chgData name="Weifeng Xu" userId="e7aed605-a3dd-4d5a-a692-a87037af107b" providerId="ADAL" clId="{6B4374A3-947E-4054-9ED4-BE3C4EABE410}" dt="2021-06-28T02:02:44.507" v="2128" actId="1076"/>
        <pc:sldMkLst>
          <pc:docMk/>
          <pc:sldMk cId="4266318337" sldId="416"/>
        </pc:sldMkLst>
        <pc:picChg chg="mod">
          <ac:chgData name="Weifeng Xu" userId="e7aed605-a3dd-4d5a-a692-a87037af107b" providerId="ADAL" clId="{6B4374A3-947E-4054-9ED4-BE3C4EABE410}" dt="2021-06-28T02:02:44.507" v="2128" actId="1076"/>
          <ac:picMkLst>
            <pc:docMk/>
            <pc:sldMk cId="4266318337" sldId="416"/>
            <ac:picMk id="4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1:56:53.240" v="2063" actId="47"/>
        <pc:sldMkLst>
          <pc:docMk/>
          <pc:sldMk cId="1453023660" sldId="417"/>
        </pc:sldMkLst>
      </pc:sldChg>
      <pc:sldChg chg="modSp add del mod">
        <pc:chgData name="Weifeng Xu" userId="e7aed605-a3dd-4d5a-a692-a87037af107b" providerId="ADAL" clId="{6B4374A3-947E-4054-9ED4-BE3C4EABE410}" dt="2021-06-28T02:13:52.471" v="2156" actId="1076"/>
        <pc:sldMkLst>
          <pc:docMk/>
          <pc:sldMk cId="4247754591" sldId="418"/>
        </pc:sldMkLst>
        <pc:picChg chg="mod">
          <ac:chgData name="Weifeng Xu" userId="e7aed605-a3dd-4d5a-a692-a87037af107b" providerId="ADAL" clId="{6B4374A3-947E-4054-9ED4-BE3C4EABE410}" dt="2021-06-28T02:13:52.471" v="2156" actId="1076"/>
          <ac:picMkLst>
            <pc:docMk/>
            <pc:sldMk cId="4247754591" sldId="418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1:49.338" v="2140" actId="47"/>
        <pc:sldMkLst>
          <pc:docMk/>
          <pc:sldMk cId="1871513867" sldId="419"/>
        </pc:sldMkLst>
      </pc:sldChg>
      <pc:sldChg chg="del">
        <pc:chgData name="Weifeng Xu" userId="e7aed605-a3dd-4d5a-a692-a87037af107b" providerId="ADAL" clId="{6B4374A3-947E-4054-9ED4-BE3C4EABE410}" dt="2021-06-27T21:52:48.206" v="847" actId="47"/>
        <pc:sldMkLst>
          <pc:docMk/>
          <pc:sldMk cId="4160866766" sldId="420"/>
        </pc:sldMkLst>
      </pc:sldChg>
      <pc:sldChg chg="del">
        <pc:chgData name="Weifeng Xu" userId="e7aed605-a3dd-4d5a-a692-a87037af107b" providerId="ADAL" clId="{6B4374A3-947E-4054-9ED4-BE3C4EABE410}" dt="2021-06-27T21:52:50.831" v="848" actId="47"/>
        <pc:sldMkLst>
          <pc:docMk/>
          <pc:sldMk cId="1090587346" sldId="421"/>
        </pc:sldMkLst>
      </pc:sldChg>
      <pc:sldChg chg="del">
        <pc:chgData name="Weifeng Xu" userId="e7aed605-a3dd-4d5a-a692-a87037af107b" providerId="ADAL" clId="{6B4374A3-947E-4054-9ED4-BE3C4EABE410}" dt="2021-06-27T22:56:37.985" v="1425" actId="47"/>
        <pc:sldMkLst>
          <pc:docMk/>
          <pc:sldMk cId="2079099636" sldId="422"/>
        </pc:sldMkLst>
      </pc:sldChg>
      <pc:sldChg chg="del">
        <pc:chgData name="Weifeng Xu" userId="e7aed605-a3dd-4d5a-a692-a87037af107b" providerId="ADAL" clId="{6B4374A3-947E-4054-9ED4-BE3C4EABE410}" dt="2021-06-27T22:56:46.417" v="1426" actId="47"/>
        <pc:sldMkLst>
          <pc:docMk/>
          <pc:sldMk cId="1881823739" sldId="423"/>
        </pc:sldMkLst>
      </pc:sldChg>
      <pc:sldChg chg="del">
        <pc:chgData name="Weifeng Xu" userId="e7aed605-a3dd-4d5a-a692-a87037af107b" providerId="ADAL" clId="{6B4374A3-947E-4054-9ED4-BE3C4EABE410}" dt="2021-06-28T01:49:46.281" v="1981" actId="47"/>
        <pc:sldMkLst>
          <pc:docMk/>
          <pc:sldMk cId="3519466523" sldId="424"/>
        </pc:sldMkLst>
      </pc:sldChg>
      <pc:sldChg chg="del">
        <pc:chgData name="Weifeng Xu" userId="e7aed605-a3dd-4d5a-a692-a87037af107b" providerId="ADAL" clId="{6B4374A3-947E-4054-9ED4-BE3C4EABE410}" dt="2021-06-28T01:49:48.168" v="1982" actId="47"/>
        <pc:sldMkLst>
          <pc:docMk/>
          <pc:sldMk cId="2940456927" sldId="425"/>
        </pc:sldMkLst>
      </pc:sldChg>
      <pc:sldChg chg="del">
        <pc:chgData name="Weifeng Xu" userId="e7aed605-a3dd-4d5a-a692-a87037af107b" providerId="ADAL" clId="{6B4374A3-947E-4054-9ED4-BE3C4EABE410}" dt="2021-06-28T01:49:51.829" v="1983" actId="47"/>
        <pc:sldMkLst>
          <pc:docMk/>
          <pc:sldMk cId="3876190788" sldId="426"/>
        </pc:sldMkLst>
      </pc:sldChg>
      <pc:sldChg chg="del">
        <pc:chgData name="Weifeng Xu" userId="e7aed605-a3dd-4d5a-a692-a87037af107b" providerId="ADAL" clId="{6B4374A3-947E-4054-9ED4-BE3C4EABE410}" dt="2021-06-28T02:16:02.081" v="2190" actId="47"/>
        <pc:sldMkLst>
          <pc:docMk/>
          <pc:sldMk cId="2709397411" sldId="427"/>
        </pc:sldMkLst>
      </pc:sldChg>
      <pc:sldChg chg="del">
        <pc:chgData name="Weifeng Xu" userId="e7aed605-a3dd-4d5a-a692-a87037af107b" providerId="ADAL" clId="{6B4374A3-947E-4054-9ED4-BE3C4EABE410}" dt="2021-06-28T01:15:13.052" v="1895" actId="47"/>
        <pc:sldMkLst>
          <pc:docMk/>
          <pc:sldMk cId="647302650" sldId="428"/>
        </pc:sldMkLst>
      </pc:sldChg>
      <pc:sldChg chg="del">
        <pc:chgData name="Weifeng Xu" userId="e7aed605-a3dd-4d5a-a692-a87037af107b" providerId="ADAL" clId="{6B4374A3-947E-4054-9ED4-BE3C4EABE410}" dt="2021-06-28T01:14:55.307" v="1893" actId="47"/>
        <pc:sldMkLst>
          <pc:docMk/>
          <pc:sldMk cId="878272104" sldId="429"/>
        </pc:sldMkLst>
      </pc:sldChg>
      <pc:sldChg chg="addSp delSp modSp mod">
        <pc:chgData name="Weifeng Xu" userId="e7aed605-a3dd-4d5a-a692-a87037af107b" providerId="ADAL" clId="{6B4374A3-947E-4054-9ED4-BE3C4EABE410}" dt="2021-06-30T18:46:35.791" v="2670" actId="6549"/>
        <pc:sldMkLst>
          <pc:docMk/>
          <pc:sldMk cId="593614233" sldId="431"/>
        </pc:sldMkLst>
        <pc:spChg chg="mod">
          <ac:chgData name="Weifeng Xu" userId="e7aed605-a3dd-4d5a-a692-a87037af107b" providerId="ADAL" clId="{6B4374A3-947E-4054-9ED4-BE3C4EABE410}" dt="2021-06-30T18:46:35.791" v="2670" actId="6549"/>
          <ac:spMkLst>
            <pc:docMk/>
            <pc:sldMk cId="593614233" sldId="431"/>
            <ac:spMk id="5" creationId="{AA7D2DDE-BF6D-459D-9188-84B17B477993}"/>
          </ac:spMkLst>
        </pc:spChg>
        <pc:picChg chg="add del mod modCrop">
          <ac:chgData name="Weifeng Xu" userId="e7aed605-a3dd-4d5a-a692-a87037af107b" providerId="ADAL" clId="{6B4374A3-947E-4054-9ED4-BE3C4EABE410}" dt="2021-06-30T18:33:55.968" v="2650" actId="21"/>
          <ac:picMkLst>
            <pc:docMk/>
            <pc:sldMk cId="593614233" sldId="431"/>
            <ac:picMk id="3" creationId="{56CDF614-A849-49EC-8324-6127CFBC0AB3}"/>
          </ac:picMkLst>
        </pc:picChg>
      </pc:sldChg>
      <pc:sldChg chg="del">
        <pc:chgData name="Weifeng Xu" userId="e7aed605-a3dd-4d5a-a692-a87037af107b" providerId="ADAL" clId="{6B4374A3-947E-4054-9ED4-BE3C4EABE410}" dt="2021-06-28T02:11:50.006" v="2141" actId="47"/>
        <pc:sldMkLst>
          <pc:docMk/>
          <pc:sldMk cId="996485528" sldId="432"/>
        </pc:sldMkLst>
      </pc:sldChg>
      <pc:sldChg chg="del">
        <pc:chgData name="Weifeng Xu" userId="e7aed605-a3dd-4d5a-a692-a87037af107b" providerId="ADAL" clId="{6B4374A3-947E-4054-9ED4-BE3C4EABE410}" dt="2021-06-28T02:11:54.047" v="2142" actId="47"/>
        <pc:sldMkLst>
          <pc:docMk/>
          <pc:sldMk cId="848404907" sldId="433"/>
        </pc:sldMkLst>
      </pc:sldChg>
      <pc:sldChg chg="ord">
        <pc:chgData name="Weifeng Xu" userId="e7aed605-a3dd-4d5a-a692-a87037af107b" providerId="ADAL" clId="{6B4374A3-947E-4054-9ED4-BE3C4EABE410}" dt="2021-06-28T02:47:11.504" v="2395"/>
        <pc:sldMkLst>
          <pc:docMk/>
          <pc:sldMk cId="2829655940" sldId="434"/>
        </pc:sldMkLst>
      </pc:sldChg>
      <pc:sldChg chg="del">
        <pc:chgData name="Weifeng Xu" userId="e7aed605-a3dd-4d5a-a692-a87037af107b" providerId="ADAL" clId="{6B4374A3-947E-4054-9ED4-BE3C4EABE410}" dt="2021-06-28T02:16:02.305" v="2191" actId="47"/>
        <pc:sldMkLst>
          <pc:docMk/>
          <pc:sldMk cId="3752964083" sldId="435"/>
        </pc:sldMkLst>
      </pc:sldChg>
      <pc:sldChg chg="del">
        <pc:chgData name="Weifeng Xu" userId="e7aed605-a3dd-4d5a-a692-a87037af107b" providerId="ADAL" clId="{6B4374A3-947E-4054-9ED4-BE3C4EABE410}" dt="2021-06-28T02:16:02.553" v="2192" actId="47"/>
        <pc:sldMkLst>
          <pc:docMk/>
          <pc:sldMk cId="3503932430" sldId="436"/>
        </pc:sldMkLst>
      </pc:sldChg>
      <pc:sldChg chg="del">
        <pc:chgData name="Weifeng Xu" userId="e7aed605-a3dd-4d5a-a692-a87037af107b" providerId="ADAL" clId="{6B4374A3-947E-4054-9ED4-BE3C4EABE410}" dt="2021-06-28T02:16:11.058" v="2193" actId="47"/>
        <pc:sldMkLst>
          <pc:docMk/>
          <pc:sldMk cId="1984469485" sldId="437"/>
        </pc:sldMkLst>
      </pc:sldChg>
      <pc:sldChg chg="del">
        <pc:chgData name="Weifeng Xu" userId="e7aed605-a3dd-4d5a-a692-a87037af107b" providerId="ADAL" clId="{6B4374A3-947E-4054-9ED4-BE3C4EABE410}" dt="2021-06-28T02:16:15.817" v="2195" actId="47"/>
        <pc:sldMkLst>
          <pc:docMk/>
          <pc:sldMk cId="4198334412" sldId="438"/>
        </pc:sldMkLst>
      </pc:sldChg>
      <pc:sldChg chg="modSp add mod">
        <pc:chgData name="Weifeng Xu" userId="e7aed605-a3dd-4d5a-a692-a87037af107b" providerId="ADAL" clId="{6B4374A3-947E-4054-9ED4-BE3C4EABE410}" dt="2021-06-28T19:33:25.142" v="2640" actId="1076"/>
        <pc:sldMkLst>
          <pc:docMk/>
          <pc:sldMk cId="4105321355" sldId="439"/>
        </pc:sldMkLst>
        <pc:picChg chg="mod">
          <ac:chgData name="Weifeng Xu" userId="e7aed605-a3dd-4d5a-a692-a87037af107b" providerId="ADAL" clId="{6B4374A3-947E-4054-9ED4-BE3C4EABE410}" dt="2021-06-28T19:33:25.142" v="2640" actId="1076"/>
          <ac:picMkLst>
            <pc:docMk/>
            <pc:sldMk cId="4105321355" sldId="439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16:17.424" v="2196" actId="47"/>
        <pc:sldMkLst>
          <pc:docMk/>
          <pc:sldMk cId="4192281943" sldId="439"/>
        </pc:sldMkLst>
      </pc:sldChg>
      <pc:sldChg chg="delSp add mod">
        <pc:chgData name="Weifeng Xu" userId="e7aed605-a3dd-4d5a-a692-a87037af107b" providerId="ADAL" clId="{6B4374A3-947E-4054-9ED4-BE3C4EABE410}" dt="2021-06-28T19:33:34.827" v="2641" actId="478"/>
        <pc:sldMkLst>
          <pc:docMk/>
          <pc:sldMk cId="1827660371" sldId="440"/>
        </pc:sldMkLst>
        <pc:spChg chg="del">
          <ac:chgData name="Weifeng Xu" userId="e7aed605-a3dd-4d5a-a692-a87037af107b" providerId="ADAL" clId="{6B4374A3-947E-4054-9ED4-BE3C4EABE410}" dt="2021-06-28T19:33:34.827" v="2641" actId="478"/>
          <ac:spMkLst>
            <pc:docMk/>
            <pc:sldMk cId="1827660371" sldId="440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6B4374A3-947E-4054-9ED4-BE3C4EABE410}" dt="2021-06-28T02:16:18.952" v="2197" actId="47"/>
        <pc:sldMkLst>
          <pc:docMk/>
          <pc:sldMk cId="3098642995" sldId="440"/>
        </pc:sldMkLst>
      </pc:sldChg>
      <pc:sldChg chg="add">
        <pc:chgData name="Weifeng Xu" userId="e7aed605-a3dd-4d5a-a692-a87037af107b" providerId="ADAL" clId="{6B4374A3-947E-4054-9ED4-BE3C4EABE410}" dt="2021-06-28T19:33:01.762" v="2638"/>
        <pc:sldMkLst>
          <pc:docMk/>
          <pc:sldMk cId="117761190" sldId="441"/>
        </pc:sldMkLst>
      </pc:sldChg>
      <pc:sldChg chg="del">
        <pc:chgData name="Weifeng Xu" userId="e7aed605-a3dd-4d5a-a692-a87037af107b" providerId="ADAL" clId="{6B4374A3-947E-4054-9ED4-BE3C4EABE410}" dt="2021-06-28T02:16:14.297" v="2194" actId="47"/>
        <pc:sldMkLst>
          <pc:docMk/>
          <pc:sldMk cId="3265397422" sldId="441"/>
        </pc:sldMkLst>
      </pc:sldChg>
      <pc:sldChg chg="modSp mod">
        <pc:chgData name="Weifeng Xu" userId="e7aed605-a3dd-4d5a-a692-a87037af107b" providerId="ADAL" clId="{6B4374A3-947E-4054-9ED4-BE3C4EABE410}" dt="2021-06-28T02:58:57.185" v="2424"/>
        <pc:sldMkLst>
          <pc:docMk/>
          <pc:sldMk cId="4060643725" sldId="442"/>
        </pc:sldMkLst>
        <pc:spChg chg="mod">
          <ac:chgData name="Weifeng Xu" userId="e7aed605-a3dd-4d5a-a692-a87037af107b" providerId="ADAL" clId="{6B4374A3-947E-4054-9ED4-BE3C4EABE410}" dt="2021-06-28T02:58:57.185" v="2424"/>
          <ac:spMkLst>
            <pc:docMk/>
            <pc:sldMk cId="4060643725" sldId="442"/>
            <ac:spMk id="3" creationId="{F895820A-133A-4CBD-BD17-4AFBF584A4F7}"/>
          </ac:spMkLst>
        </pc:spChg>
      </pc:sldChg>
      <pc:sldChg chg="modSp add mod">
        <pc:chgData name="Weifeng Xu" userId="e7aed605-a3dd-4d5a-a692-a87037af107b" providerId="ADAL" clId="{6B4374A3-947E-4054-9ED4-BE3C4EABE410}" dt="2021-06-28T19:33:41.915" v="2642" actId="1076"/>
        <pc:sldMkLst>
          <pc:docMk/>
          <pc:sldMk cId="177244511" sldId="443"/>
        </pc:sldMkLst>
        <pc:picChg chg="mod">
          <ac:chgData name="Weifeng Xu" userId="e7aed605-a3dd-4d5a-a692-a87037af107b" providerId="ADAL" clId="{6B4374A3-947E-4054-9ED4-BE3C4EABE410}" dt="2021-06-28T19:33:41.915" v="2642" actId="1076"/>
          <ac:picMkLst>
            <pc:docMk/>
            <pc:sldMk cId="177244511" sldId="443"/>
            <ac:picMk id="5" creationId="{00000000-0000-0000-0000-000000000000}"/>
          </ac:picMkLst>
        </pc:picChg>
      </pc:sldChg>
      <pc:sldChg chg="del">
        <pc:chgData name="Weifeng Xu" userId="e7aed605-a3dd-4d5a-a692-a87037af107b" providerId="ADAL" clId="{6B4374A3-947E-4054-9ED4-BE3C4EABE410}" dt="2021-06-28T02:56:58.512" v="2413" actId="47"/>
        <pc:sldMkLst>
          <pc:docMk/>
          <pc:sldMk cId="3308258886" sldId="443"/>
        </pc:sldMkLst>
      </pc:sldChg>
      <pc:sldChg chg="del">
        <pc:chgData name="Weifeng Xu" userId="e7aed605-a3dd-4d5a-a692-a87037af107b" providerId="ADAL" clId="{6B4374A3-947E-4054-9ED4-BE3C4EABE410}" dt="2021-06-28T02:57:03.165" v="2414" actId="47"/>
        <pc:sldMkLst>
          <pc:docMk/>
          <pc:sldMk cId="2290480652" sldId="444"/>
        </pc:sldMkLst>
      </pc:sldChg>
      <pc:sldChg chg="del">
        <pc:chgData name="Weifeng Xu" userId="e7aed605-a3dd-4d5a-a692-a87037af107b" providerId="ADAL" clId="{6B4374A3-947E-4054-9ED4-BE3C4EABE410}" dt="2021-06-28T02:57:05.666" v="2415" actId="47"/>
        <pc:sldMkLst>
          <pc:docMk/>
          <pc:sldMk cId="1737777844" sldId="445"/>
        </pc:sldMkLst>
      </pc:sldChg>
      <pc:sldChg chg="del">
        <pc:chgData name="Weifeng Xu" userId="e7aed605-a3dd-4d5a-a692-a87037af107b" providerId="ADAL" clId="{6B4374A3-947E-4054-9ED4-BE3C4EABE410}" dt="2021-06-28T02:57:06.743" v="2416" actId="47"/>
        <pc:sldMkLst>
          <pc:docMk/>
          <pc:sldMk cId="2625291343" sldId="446"/>
        </pc:sldMkLst>
      </pc:sldChg>
      <pc:sldChg chg="addSp delSp modSp new mod modClrScheme chgLayout">
        <pc:chgData name="Weifeng Xu" userId="e7aed605-a3dd-4d5a-a692-a87037af107b" providerId="ADAL" clId="{6B4374A3-947E-4054-9ED4-BE3C4EABE410}" dt="2021-06-30T18:46:41.437" v="2673" actId="20577"/>
        <pc:sldMkLst>
          <pc:docMk/>
          <pc:sldMk cId="396884143" sldId="447"/>
        </pc:sldMkLst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2" creationId="{0FEC8DB6-56F4-4819-A454-AA436FD6BA86}"/>
          </ac:spMkLst>
        </pc:spChg>
        <pc:spChg chg="del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3" creationId="{A0CC4428-8A5B-4405-AD5B-EF155B145B36}"/>
          </ac:spMkLst>
        </pc:spChg>
        <pc:spChg chg="add mod ord">
          <ac:chgData name="Weifeng Xu" userId="e7aed605-a3dd-4d5a-a692-a87037af107b" providerId="ADAL" clId="{6B4374A3-947E-4054-9ED4-BE3C4EABE410}" dt="2021-06-30T18:46:41.437" v="2673" actId="20577"/>
          <ac:spMkLst>
            <pc:docMk/>
            <pc:sldMk cId="396884143" sldId="447"/>
            <ac:spMk id="4" creationId="{E2B748DE-B87F-46E1-85CE-18BC28FB544A}"/>
          </ac:spMkLst>
        </pc:spChg>
        <pc:spChg chg="add mod ord">
          <ac:chgData name="Weifeng Xu" userId="e7aed605-a3dd-4d5a-a692-a87037af107b" providerId="ADAL" clId="{6B4374A3-947E-4054-9ED4-BE3C4EABE410}" dt="2021-06-27T15:00:44.752" v="8" actId="700"/>
          <ac:spMkLst>
            <pc:docMk/>
            <pc:sldMk cId="396884143" sldId="447"/>
            <ac:spMk id="5" creationId="{B1C45998-F27E-4AEE-9CD2-E97520A3CBF7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7-01T01:23:51.394" v="2723" actId="27636"/>
        <pc:sldMkLst>
          <pc:docMk/>
          <pc:sldMk cId="2623075134" sldId="448"/>
        </pc:sldMkLst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2" creationId="{541C7CAD-3548-414A-B83D-A8DF4DAE6047}"/>
          </ac:spMkLst>
        </pc:spChg>
        <pc:spChg chg="del mod ord">
          <ac:chgData name="Weifeng Xu" userId="e7aed605-a3dd-4d5a-a692-a87037af107b" providerId="ADAL" clId="{6B4374A3-947E-4054-9ED4-BE3C4EABE410}" dt="2021-06-27T15:01:00.373" v="11" actId="700"/>
          <ac:spMkLst>
            <pc:docMk/>
            <pc:sldMk cId="2623075134" sldId="448"/>
            <ac:spMk id="3" creationId="{F08495CF-E437-43D5-B858-A4A4B40A9A53}"/>
          </ac:spMkLst>
        </pc:spChg>
        <pc:spChg chg="add mod ord">
          <ac:chgData name="Weifeng Xu" userId="e7aed605-a3dd-4d5a-a692-a87037af107b" providerId="ADAL" clId="{6B4374A3-947E-4054-9ED4-BE3C4EABE410}" dt="2021-06-30T19:17:27.664" v="2705" actId="20577"/>
          <ac:spMkLst>
            <pc:docMk/>
            <pc:sldMk cId="2623075134" sldId="448"/>
            <ac:spMk id="4" creationId="{9BD7295B-378C-4630-9C5F-6D42BC54DBE9}"/>
          </ac:spMkLst>
        </pc:spChg>
        <pc:spChg chg="add mod ord">
          <ac:chgData name="Weifeng Xu" userId="e7aed605-a3dd-4d5a-a692-a87037af107b" providerId="ADAL" clId="{6B4374A3-947E-4054-9ED4-BE3C4EABE410}" dt="2021-07-01T01:23:51.394" v="2723" actId="27636"/>
          <ac:spMkLst>
            <pc:docMk/>
            <pc:sldMk cId="2623075134" sldId="448"/>
            <ac:spMk id="5" creationId="{8DE5951C-3427-4B1F-BFA6-46E91D76D827}"/>
          </ac:spMkLst>
        </pc:spChg>
        <pc:spChg chg="add mod">
          <ac:chgData name="Weifeng Xu" userId="e7aed605-a3dd-4d5a-a692-a87037af107b" providerId="ADAL" clId="{6B4374A3-947E-4054-9ED4-BE3C4EABE410}" dt="2021-06-27T18:59:07.359" v="386" actId="1076"/>
          <ac:spMkLst>
            <pc:docMk/>
            <pc:sldMk cId="2623075134" sldId="448"/>
            <ac:spMk id="21" creationId="{55CF596E-CE64-469F-958F-BDA47ACE1ACF}"/>
          </ac:spMkLst>
        </pc:spChg>
        <pc:picChg chg="add mod">
          <ac:chgData name="Weifeng Xu" userId="e7aed605-a3dd-4d5a-a692-a87037af107b" providerId="ADAL" clId="{6B4374A3-947E-4054-9ED4-BE3C4EABE410}" dt="2021-06-27T15:04:36.814" v="73" actId="1076"/>
          <ac:picMkLst>
            <pc:docMk/>
            <pc:sldMk cId="2623075134" sldId="448"/>
            <ac:picMk id="1026" creationId="{97BABED6-88A6-4322-B0AD-D162CA6EE9DE}"/>
          </ac:picMkLst>
        </pc:picChg>
        <pc:cxnChg chg="add mod">
          <ac:chgData name="Weifeng Xu" userId="e7aed605-a3dd-4d5a-a692-a87037af107b" providerId="ADAL" clId="{6B4374A3-947E-4054-9ED4-BE3C4EABE410}" dt="2021-06-27T18:57:35.459" v="377" actId="14100"/>
          <ac:cxnSpMkLst>
            <pc:docMk/>
            <pc:sldMk cId="2623075134" sldId="448"/>
            <ac:cxnSpMk id="7" creationId="{5DCFBE11-29B6-417D-8DCD-1C0E1D5326AC}"/>
          </ac:cxnSpMkLst>
        </pc:cxnChg>
        <pc:cxnChg chg="add">
          <ac:chgData name="Weifeng Xu" userId="e7aed605-a3dd-4d5a-a692-a87037af107b" providerId="ADAL" clId="{6B4374A3-947E-4054-9ED4-BE3C4EABE410}" dt="2021-06-27T18:52:09.161" v="208" actId="11529"/>
          <ac:cxnSpMkLst>
            <pc:docMk/>
            <pc:sldMk cId="2623075134" sldId="448"/>
            <ac:cxnSpMk id="11" creationId="{DA3949EA-E1B0-453F-943D-83D259055F3E}"/>
          </ac:cxnSpMkLst>
        </pc:cxnChg>
        <pc:cxnChg chg="add mod">
          <ac:chgData name="Weifeng Xu" userId="e7aed605-a3dd-4d5a-a692-a87037af107b" providerId="ADAL" clId="{6B4374A3-947E-4054-9ED4-BE3C4EABE410}" dt="2021-06-27T18:52:15.009" v="209" actId="11529"/>
          <ac:cxnSpMkLst>
            <pc:docMk/>
            <pc:sldMk cId="2623075134" sldId="448"/>
            <ac:cxnSpMk id="13" creationId="{54C7FBBD-DC29-48D0-9F98-6723CE278B4B}"/>
          </ac:cxnSpMkLst>
        </pc:cxnChg>
        <pc:cxnChg chg="add">
          <ac:chgData name="Weifeng Xu" userId="e7aed605-a3dd-4d5a-a692-a87037af107b" providerId="ADAL" clId="{6B4374A3-947E-4054-9ED4-BE3C4EABE410}" dt="2021-06-27T18:52:19.290" v="210" actId="11529"/>
          <ac:cxnSpMkLst>
            <pc:docMk/>
            <pc:sldMk cId="2623075134" sldId="448"/>
            <ac:cxnSpMk id="15" creationId="{D777603F-DDC5-45E7-9675-1CBA97289273}"/>
          </ac:cxnSpMkLst>
        </pc:cxnChg>
        <pc:cxnChg chg="add">
          <ac:chgData name="Weifeng Xu" userId="e7aed605-a3dd-4d5a-a692-a87037af107b" providerId="ADAL" clId="{6B4374A3-947E-4054-9ED4-BE3C4EABE410}" dt="2021-06-27T18:52:32.400" v="211" actId="11529"/>
          <ac:cxnSpMkLst>
            <pc:docMk/>
            <pc:sldMk cId="2623075134" sldId="448"/>
            <ac:cxnSpMk id="17" creationId="{D05B6908-A50C-41C9-A229-FCF42C20BD40}"/>
          </ac:cxnSpMkLst>
        </pc:cxnChg>
      </pc:sldChg>
      <pc:sldChg chg="addSp modSp new mod modNotesTx">
        <pc:chgData name="Weifeng Xu" userId="e7aed605-a3dd-4d5a-a692-a87037af107b" providerId="ADAL" clId="{6B4374A3-947E-4054-9ED4-BE3C4EABE410}" dt="2021-06-27T20:00:52.504" v="581" actId="1076"/>
        <pc:sldMkLst>
          <pc:docMk/>
          <pc:sldMk cId="3726437819" sldId="449"/>
        </pc:sldMkLst>
        <pc:spChg chg="mod">
          <ac:chgData name="Weifeng Xu" userId="e7aed605-a3dd-4d5a-a692-a87037af107b" providerId="ADAL" clId="{6B4374A3-947E-4054-9ED4-BE3C4EABE410}" dt="2021-06-27T18:53:31.784" v="227" actId="20577"/>
          <ac:spMkLst>
            <pc:docMk/>
            <pc:sldMk cId="3726437819" sldId="449"/>
            <ac:spMk id="2" creationId="{E1C166BD-A20C-4FE3-B3D0-DE3471CC96DA}"/>
          </ac:spMkLst>
        </pc:spChg>
        <pc:spChg chg="mod">
          <ac:chgData name="Weifeng Xu" userId="e7aed605-a3dd-4d5a-a692-a87037af107b" providerId="ADAL" clId="{6B4374A3-947E-4054-9ED4-BE3C4EABE410}" dt="2021-06-27T19:04:47.940" v="518" actId="20577"/>
          <ac:spMkLst>
            <pc:docMk/>
            <pc:sldMk cId="3726437819" sldId="449"/>
            <ac:spMk id="3" creationId="{52F78973-1ADD-4770-A5C6-3ED22137CD7C}"/>
          </ac:spMkLst>
        </pc:spChg>
        <pc:spChg chg="add mod">
          <ac:chgData name="Weifeng Xu" userId="e7aed605-a3dd-4d5a-a692-a87037af107b" providerId="ADAL" clId="{6B4374A3-947E-4054-9ED4-BE3C4EABE410}" dt="2021-06-27T19:36:04.697" v="557" actId="14100"/>
          <ac:spMkLst>
            <pc:docMk/>
            <pc:sldMk cId="3726437819" sldId="449"/>
            <ac:spMk id="6" creationId="{085720A7-2A9A-4F8F-8634-DCA2F2DE3064}"/>
          </ac:spMkLst>
        </pc:spChg>
        <pc:spChg chg="add mod">
          <ac:chgData name="Weifeng Xu" userId="e7aed605-a3dd-4d5a-a692-a87037af107b" providerId="ADAL" clId="{6B4374A3-947E-4054-9ED4-BE3C4EABE410}" dt="2021-06-27T20:00:45.383" v="579" actId="1076"/>
          <ac:spMkLst>
            <pc:docMk/>
            <pc:sldMk cId="3726437819" sldId="449"/>
            <ac:spMk id="17" creationId="{C60479DE-353E-43E3-85FD-C447AFEDAE00}"/>
          </ac:spMkLst>
        </pc:spChg>
        <pc:spChg chg="add">
          <ac:chgData name="Weifeng Xu" userId="e7aed605-a3dd-4d5a-a692-a87037af107b" providerId="ADAL" clId="{6B4374A3-947E-4054-9ED4-BE3C4EABE410}" dt="2021-06-27T20:00:29.877" v="576" actId="11529"/>
          <ac:spMkLst>
            <pc:docMk/>
            <pc:sldMk cId="3726437819" sldId="449"/>
            <ac:spMk id="18" creationId="{EA74387A-0410-44B2-B340-2B2D226ED72D}"/>
          </ac:spMkLst>
        </pc:spChg>
        <pc:spChg chg="add mod">
          <ac:chgData name="Weifeng Xu" userId="e7aed605-a3dd-4d5a-a692-a87037af107b" providerId="ADAL" clId="{6B4374A3-947E-4054-9ED4-BE3C4EABE410}" dt="2021-06-27T20:00:52.504" v="581" actId="1076"/>
          <ac:spMkLst>
            <pc:docMk/>
            <pc:sldMk cId="3726437819" sldId="449"/>
            <ac:spMk id="19" creationId="{8B17EBD2-ED41-4B1F-A6A2-41C777213C37}"/>
          </ac:spMkLst>
        </pc:spChg>
        <pc:picChg chg="add mod">
          <ac:chgData name="Weifeng Xu" userId="e7aed605-a3dd-4d5a-a692-a87037af107b" providerId="ADAL" clId="{6B4374A3-947E-4054-9ED4-BE3C4EABE410}" dt="2021-06-27T19:38:55.773" v="561" actId="1076"/>
          <ac:picMkLst>
            <pc:docMk/>
            <pc:sldMk cId="3726437819" sldId="449"/>
            <ac:picMk id="9" creationId="{4247ABBB-72B0-41C5-8F01-D118479E0DB4}"/>
          </ac:picMkLst>
        </pc:picChg>
        <pc:picChg chg="add mod">
          <ac:chgData name="Weifeng Xu" userId="e7aed605-a3dd-4d5a-a692-a87037af107b" providerId="ADAL" clId="{6B4374A3-947E-4054-9ED4-BE3C4EABE410}" dt="2021-06-27T19:35:08.220" v="551" actId="1076"/>
          <ac:picMkLst>
            <pc:docMk/>
            <pc:sldMk cId="3726437819" sldId="449"/>
            <ac:picMk id="2050" creationId="{B65BF09A-60A9-45E0-A526-3C859DF2D7D4}"/>
          </ac:picMkLst>
        </pc:picChg>
        <pc:cxnChg chg="add mod">
          <ac:chgData name="Weifeng Xu" userId="e7aed605-a3dd-4d5a-a692-a87037af107b" providerId="ADAL" clId="{6B4374A3-947E-4054-9ED4-BE3C4EABE410}" dt="2021-06-27T19:35:05.082" v="550" actId="14100"/>
          <ac:cxnSpMkLst>
            <pc:docMk/>
            <pc:sldMk cId="3726437819" sldId="449"/>
            <ac:cxnSpMk id="7" creationId="{EC307391-1545-4E1F-8009-63028612972F}"/>
          </ac:cxnSpMkLst>
        </pc:cxnChg>
        <pc:cxnChg chg="add mod">
          <ac:chgData name="Weifeng Xu" userId="e7aed605-a3dd-4d5a-a692-a87037af107b" providerId="ADAL" clId="{6B4374A3-947E-4054-9ED4-BE3C4EABE410}" dt="2021-06-27T19:38:12.994" v="559" actId="14100"/>
          <ac:cxnSpMkLst>
            <pc:docMk/>
            <pc:sldMk cId="3726437819" sldId="449"/>
            <ac:cxnSpMk id="11" creationId="{562E99B7-4DD8-4194-9313-6D742A2FC80C}"/>
          </ac:cxnSpMkLst>
        </pc:cxnChg>
        <pc:cxnChg chg="add mod">
          <ac:chgData name="Weifeng Xu" userId="e7aed605-a3dd-4d5a-a692-a87037af107b" providerId="ADAL" clId="{6B4374A3-947E-4054-9ED4-BE3C4EABE410}" dt="2021-06-27T20:00:48.589" v="580" actId="14100"/>
          <ac:cxnSpMkLst>
            <pc:docMk/>
            <pc:sldMk cId="3726437819" sldId="449"/>
            <ac:cxnSpMk id="21" creationId="{5EB9B4FA-121E-45FD-915B-8AC50E35ED76}"/>
          </ac:cxnSpMkLst>
        </pc:cxnChg>
      </pc:sldChg>
      <pc:sldChg chg="addSp delSp modSp new mod setBg modClrScheme chgLayout">
        <pc:chgData name="Weifeng Xu" userId="e7aed605-a3dd-4d5a-a692-a87037af107b" providerId="ADAL" clId="{6B4374A3-947E-4054-9ED4-BE3C4EABE410}" dt="2021-06-28T01:45:19.926" v="1944" actId="20577"/>
        <pc:sldMkLst>
          <pc:docMk/>
          <pc:sldMk cId="2752542596" sldId="450"/>
        </pc:sldMkLst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2" creationId="{D67ECAD3-F0A1-4B7A-8DD9-4F62F8E534B4}"/>
          </ac:spMkLst>
        </pc:spChg>
        <pc:spChg chg="del">
          <ac:chgData name="Weifeng Xu" userId="e7aed605-a3dd-4d5a-a692-a87037af107b" providerId="ADAL" clId="{6B4374A3-947E-4054-9ED4-BE3C4EABE410}" dt="2021-06-27T19:15:09.988" v="533" actId="700"/>
          <ac:spMkLst>
            <pc:docMk/>
            <pc:sldMk cId="2752542596" sldId="450"/>
            <ac:spMk id="3" creationId="{98D2587B-547F-4074-9623-8026D07D4261}"/>
          </ac:spMkLst>
        </pc:spChg>
        <pc:spChg chg="add mod or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6" creationId="{248ACCFB-5720-477D-959E-B699A772B5CF}"/>
          </ac:spMkLst>
        </pc:spChg>
        <pc:spChg chg="add mod">
          <ac:chgData name="Weifeng Xu" userId="e7aed605-a3dd-4d5a-a692-a87037af107b" providerId="ADAL" clId="{6B4374A3-947E-4054-9ED4-BE3C4EABE410}" dt="2021-06-28T01:45:19.926" v="1944" actId="20577"/>
          <ac:spMkLst>
            <pc:docMk/>
            <pc:sldMk cId="2752542596" sldId="450"/>
            <ac:spMk id="11" creationId="{87E9E270-98BD-42FE-9F09-FD1F6045A2EC}"/>
          </ac:spMkLst>
        </pc:spChg>
        <pc:spChg chg="add">
          <ac:chgData name="Weifeng Xu" userId="e7aed605-a3dd-4d5a-a692-a87037af107b" providerId="ADAL" clId="{6B4374A3-947E-4054-9ED4-BE3C4EABE410}" dt="2021-06-27T20:14:44.214" v="632" actId="26606"/>
          <ac:spMkLst>
            <pc:docMk/>
            <pc:sldMk cId="2752542596" sldId="450"/>
            <ac:spMk id="13" creationId="{D4771268-CB57-404A-9271-370EB28F6090}"/>
          </ac:spMkLst>
        </pc:spChg>
        <pc:picChg chg="add del mod">
          <ac:chgData name="Weifeng Xu" userId="e7aed605-a3dd-4d5a-a692-a87037af107b" providerId="ADAL" clId="{6B4374A3-947E-4054-9ED4-BE3C4EABE410}" dt="2021-06-27T20:13:56.497" v="627" actId="478"/>
          <ac:picMkLst>
            <pc:docMk/>
            <pc:sldMk cId="2752542596" sldId="450"/>
            <ac:picMk id="5" creationId="{D83CAEA8-8917-48B1-A22E-7904310392F7}"/>
          </ac:picMkLst>
        </pc:picChg>
        <pc:picChg chg="add mod">
          <ac:chgData name="Weifeng Xu" userId="e7aed605-a3dd-4d5a-a692-a87037af107b" providerId="ADAL" clId="{6B4374A3-947E-4054-9ED4-BE3C4EABE410}" dt="2021-06-27T20:26:26.911" v="674" actId="14100"/>
          <ac:picMkLst>
            <pc:docMk/>
            <pc:sldMk cId="2752542596" sldId="450"/>
            <ac:picMk id="8" creationId="{D426D9F4-577D-4B6F-BA44-9FC955D33A5E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7-01T02:16:31.156" v="2760" actId="1038"/>
        <pc:sldMkLst>
          <pc:docMk/>
          <pc:sldMk cId="1689162150" sldId="451"/>
        </pc:sldMkLst>
        <pc:spChg chg="add mod">
          <ac:chgData name="Weifeng Xu" userId="e7aed605-a3dd-4d5a-a692-a87037af107b" providerId="ADAL" clId="{6B4374A3-947E-4054-9ED4-BE3C4EABE410}" dt="2021-07-01T02:16:31.156" v="2760" actId="1038"/>
          <ac:spMkLst>
            <pc:docMk/>
            <pc:sldMk cId="1689162150" sldId="451"/>
            <ac:spMk id="2" creationId="{183B9DEE-BA9B-462E-84AF-DD4AE01F02A6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2" creationId="{939B54A5-5216-4AEF-B77F-B8B2516299A7}"/>
          </ac:spMkLst>
        </pc:spChg>
        <pc:spChg chg="del">
          <ac:chgData name="Weifeng Xu" userId="e7aed605-a3dd-4d5a-a692-a87037af107b" providerId="ADAL" clId="{6B4374A3-947E-4054-9ED4-BE3C4EABE410}" dt="2021-06-27T20:34:51.208" v="717" actId="700"/>
          <ac:spMkLst>
            <pc:docMk/>
            <pc:sldMk cId="1689162150" sldId="451"/>
            <ac:spMk id="3" creationId="{486CFAC7-AE04-4AC5-A966-E25053F735B9}"/>
          </ac:spMkLst>
        </pc:spChg>
        <pc:spChg chg="add mod">
          <ac:chgData name="Weifeng Xu" userId="e7aed605-a3dd-4d5a-a692-a87037af107b" providerId="ADAL" clId="{6B4374A3-947E-4054-9ED4-BE3C4EABE410}" dt="2021-06-27T20:35:27.844" v="722" actId="1076"/>
          <ac:spMkLst>
            <pc:docMk/>
            <pc:sldMk cId="1689162150" sldId="451"/>
            <ac:spMk id="5" creationId="{E3DD1908-2313-4F74-9581-9C6073554178}"/>
          </ac:spMkLst>
        </pc:spChg>
        <pc:spChg chg="add mod">
          <ac:chgData name="Weifeng Xu" userId="e7aed605-a3dd-4d5a-a692-a87037af107b" providerId="ADAL" clId="{6B4374A3-947E-4054-9ED4-BE3C4EABE410}" dt="2021-07-01T02:16:22.421" v="2751" actId="14100"/>
          <ac:spMkLst>
            <pc:docMk/>
            <pc:sldMk cId="1689162150" sldId="451"/>
            <ac:spMk id="6" creationId="{3D5F9D30-C3EC-48AB-8C68-BE8683ED90AA}"/>
          </ac:spMkLst>
        </pc:spChg>
        <pc:picChg chg="add mod">
          <ac:chgData name="Weifeng Xu" userId="e7aed605-a3dd-4d5a-a692-a87037af107b" providerId="ADAL" clId="{6B4374A3-947E-4054-9ED4-BE3C4EABE410}" dt="2021-07-01T02:16:03.356" v="2733" actId="1076"/>
          <ac:picMkLst>
            <pc:docMk/>
            <pc:sldMk cId="1689162150" sldId="451"/>
            <ac:picMk id="4" creationId="{3E0AD755-377C-4748-9A20-1D28D99684C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35:31.050" v="1251" actId="114"/>
        <pc:sldMkLst>
          <pc:docMk/>
          <pc:sldMk cId="3213363844" sldId="452"/>
        </pc:sldMkLst>
        <pc:spChg chg="del mod ord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2" creationId="{1D540D6F-E87C-4D7C-B625-7457F0AFA977}"/>
          </ac:spMkLst>
        </pc:spChg>
        <pc:spChg chg="del">
          <ac:chgData name="Weifeng Xu" userId="e7aed605-a3dd-4d5a-a692-a87037af107b" providerId="ADAL" clId="{6B4374A3-947E-4054-9ED4-BE3C4EABE410}" dt="2021-06-27T21:21:25.621" v="793" actId="700"/>
          <ac:spMkLst>
            <pc:docMk/>
            <pc:sldMk cId="3213363844" sldId="452"/>
            <ac:spMk id="3" creationId="{B5012D0E-1A60-4A9B-9857-C13AF177930C}"/>
          </ac:spMkLst>
        </pc:spChg>
        <pc:spChg chg="add mod ord">
          <ac:chgData name="Weifeng Xu" userId="e7aed605-a3dd-4d5a-a692-a87037af107b" providerId="ADAL" clId="{6B4374A3-947E-4054-9ED4-BE3C4EABE410}" dt="2021-06-27T22:35:31.050" v="1251" actId="114"/>
          <ac:spMkLst>
            <pc:docMk/>
            <pc:sldMk cId="3213363844" sldId="452"/>
            <ac:spMk id="4" creationId="{584F3735-5D07-4AA6-9E59-C9E7401A531E}"/>
          </ac:spMkLst>
        </pc:spChg>
        <pc:spChg chg="add del mod">
          <ac:chgData name="Weifeng Xu" userId="e7aed605-a3dd-4d5a-a692-a87037af107b" providerId="ADAL" clId="{6B4374A3-947E-4054-9ED4-BE3C4EABE410}" dt="2021-06-27T21:23:13.322" v="836" actId="767"/>
          <ac:spMkLst>
            <pc:docMk/>
            <pc:sldMk cId="3213363844" sldId="452"/>
            <ac:spMk id="7" creationId="{69D50FA7-43EF-469B-BF24-4C63E361E262}"/>
          </ac:spMkLst>
        </pc:spChg>
        <pc:spChg chg="add mod">
          <ac:chgData name="Weifeng Xu" userId="e7aed605-a3dd-4d5a-a692-a87037af107b" providerId="ADAL" clId="{6B4374A3-947E-4054-9ED4-BE3C4EABE410}" dt="2021-06-27T22:33:19.295" v="1149" actId="1076"/>
          <ac:spMkLst>
            <pc:docMk/>
            <pc:sldMk cId="3213363844" sldId="452"/>
            <ac:spMk id="12" creationId="{45AA655E-145B-4FA8-83D9-59229527F4AA}"/>
          </ac:spMkLst>
        </pc:spChg>
        <pc:spChg chg="add mod">
          <ac:chgData name="Weifeng Xu" userId="e7aed605-a3dd-4d5a-a692-a87037af107b" providerId="ADAL" clId="{6B4374A3-947E-4054-9ED4-BE3C4EABE410}" dt="2021-06-27T22:35:13.592" v="1247" actId="20577"/>
          <ac:spMkLst>
            <pc:docMk/>
            <pc:sldMk cId="3213363844" sldId="452"/>
            <ac:spMk id="13" creationId="{58044E78-D134-4A4A-BC87-2980D631A5FC}"/>
          </ac:spMkLst>
        </pc:spChg>
        <pc:picChg chg="add del mod">
          <ac:chgData name="Weifeng Xu" userId="e7aed605-a3dd-4d5a-a692-a87037af107b" providerId="ADAL" clId="{6B4374A3-947E-4054-9ED4-BE3C4EABE410}" dt="2021-06-27T21:23:19.867" v="839" actId="22"/>
          <ac:picMkLst>
            <pc:docMk/>
            <pc:sldMk cId="3213363844" sldId="452"/>
            <ac:picMk id="6" creationId="{5900B614-FDB5-43E7-B778-CC974E254BCC}"/>
          </ac:picMkLst>
        </pc:picChg>
        <pc:picChg chg="add mod">
          <ac:chgData name="Weifeng Xu" userId="e7aed605-a3dd-4d5a-a692-a87037af107b" providerId="ADAL" clId="{6B4374A3-947E-4054-9ED4-BE3C4EABE410}" dt="2021-06-27T22:33:53.115" v="1152" actId="1076"/>
          <ac:picMkLst>
            <pc:docMk/>
            <pc:sldMk cId="3213363844" sldId="452"/>
            <ac:picMk id="9" creationId="{87F047EB-062B-4EC2-B491-F60F45689EC4}"/>
          </ac:picMkLst>
        </pc:picChg>
        <pc:picChg chg="add mod">
          <ac:chgData name="Weifeng Xu" userId="e7aed605-a3dd-4d5a-a692-a87037af107b" providerId="ADAL" clId="{6B4374A3-947E-4054-9ED4-BE3C4EABE410}" dt="2021-06-27T22:33:22.690" v="1150" actId="14100"/>
          <ac:picMkLst>
            <pc:docMk/>
            <pc:sldMk cId="3213363844" sldId="452"/>
            <ac:picMk id="11" creationId="{2112431A-9E08-41F2-9066-2C399D1C2FE9}"/>
          </ac:picMkLst>
        </pc:picChg>
      </pc:sldChg>
      <pc:sldChg chg="new del">
        <pc:chgData name="Weifeng Xu" userId="e7aed605-a3dd-4d5a-a692-a87037af107b" providerId="ADAL" clId="{6B4374A3-947E-4054-9ED4-BE3C4EABE410}" dt="2021-06-27T21:52:10.084" v="843" actId="47"/>
        <pc:sldMkLst>
          <pc:docMk/>
          <pc:sldMk cId="2133232827" sldId="453"/>
        </pc:sldMkLst>
      </pc:sldChg>
      <pc:sldChg chg="new del">
        <pc:chgData name="Weifeng Xu" userId="e7aed605-a3dd-4d5a-a692-a87037af107b" providerId="ADAL" clId="{6B4374A3-947E-4054-9ED4-BE3C4EABE410}" dt="2021-06-27T21:52:11.091" v="844" actId="47"/>
        <pc:sldMkLst>
          <pc:docMk/>
          <pc:sldMk cId="4056873346" sldId="454"/>
        </pc:sldMkLst>
      </pc:sldChg>
      <pc:sldChg chg="addSp modSp new mod">
        <pc:chgData name="Weifeng Xu" userId="e7aed605-a3dd-4d5a-a692-a87037af107b" providerId="ADAL" clId="{6B4374A3-947E-4054-9ED4-BE3C4EABE410}" dt="2021-06-27T20:34:20.457" v="716" actId="1076"/>
        <pc:sldMkLst>
          <pc:docMk/>
          <pc:sldMk cId="855798641" sldId="455"/>
        </pc:sldMkLst>
        <pc:spChg chg="mod">
          <ac:chgData name="Weifeng Xu" userId="e7aed605-a3dd-4d5a-a692-a87037af107b" providerId="ADAL" clId="{6B4374A3-947E-4054-9ED4-BE3C4EABE410}" dt="2021-06-27T20:32:15.507" v="709" actId="20577"/>
          <ac:spMkLst>
            <pc:docMk/>
            <pc:sldMk cId="855798641" sldId="455"/>
            <ac:spMk id="2" creationId="{9E82A890-57B6-4DFA-929A-AE449FC9BABA}"/>
          </ac:spMkLst>
        </pc:spChg>
        <pc:spChg chg="add mod">
          <ac:chgData name="Weifeng Xu" userId="e7aed605-a3dd-4d5a-a692-a87037af107b" providerId="ADAL" clId="{6B4374A3-947E-4054-9ED4-BE3C4EABE410}" dt="2021-06-27T20:34:20.457" v="716" actId="1076"/>
          <ac:spMkLst>
            <pc:docMk/>
            <pc:sldMk cId="855798641" sldId="455"/>
            <ac:spMk id="6" creationId="{E697AA09-D0C7-4AD3-AF69-A073945B6CFC}"/>
          </ac:spMkLst>
        </pc:spChg>
        <pc:picChg chg="add mod">
          <ac:chgData name="Weifeng Xu" userId="e7aed605-a3dd-4d5a-a692-a87037af107b" providerId="ADAL" clId="{6B4374A3-947E-4054-9ED4-BE3C4EABE410}" dt="2021-06-27T20:08:04.237" v="614" actId="1076"/>
          <ac:picMkLst>
            <pc:docMk/>
            <pc:sldMk cId="855798641" sldId="455"/>
            <ac:picMk id="4" creationId="{00552C3E-CC0A-47E4-B981-B93BE117E855}"/>
          </ac:picMkLst>
        </pc:picChg>
      </pc:sldChg>
      <pc:sldChg chg="addSp delSp new mod modClrScheme chgLayout">
        <pc:chgData name="Weifeng Xu" userId="e7aed605-a3dd-4d5a-a692-a87037af107b" providerId="ADAL" clId="{6B4374A3-947E-4054-9ED4-BE3C4EABE410}" dt="2021-06-27T20:28:42.844" v="677" actId="22"/>
        <pc:sldMkLst>
          <pc:docMk/>
          <pc:sldMk cId="3068364558" sldId="456"/>
        </pc:sldMkLst>
        <pc:spChg chg="del">
          <ac:chgData name="Weifeng Xu" userId="e7aed605-a3dd-4d5a-a692-a87037af107b" providerId="ADAL" clId="{6B4374A3-947E-4054-9ED4-BE3C4EABE410}" dt="2021-06-27T20:27:37.485" v="676" actId="700"/>
          <ac:spMkLst>
            <pc:docMk/>
            <pc:sldMk cId="3068364558" sldId="456"/>
            <ac:spMk id="2" creationId="{14F70D15-2304-4180-AB57-7ED2ED4CE24E}"/>
          </ac:spMkLst>
        </pc:spChg>
        <pc:picChg chg="add">
          <ac:chgData name="Weifeng Xu" userId="e7aed605-a3dd-4d5a-a692-a87037af107b" providerId="ADAL" clId="{6B4374A3-947E-4054-9ED4-BE3C4EABE410}" dt="2021-06-27T20:28:42.844" v="677" actId="22"/>
          <ac:picMkLst>
            <pc:docMk/>
            <pc:sldMk cId="3068364558" sldId="456"/>
            <ac:picMk id="4" creationId="{AA6CBCC3-0B20-4F74-9E49-25F3BAAF2D33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0:48:37.777" v="760" actId="207"/>
        <pc:sldMkLst>
          <pc:docMk/>
          <pc:sldMk cId="565360195" sldId="457"/>
        </pc:sldMkLst>
        <pc:spChg chg="del">
          <ac:chgData name="Weifeng Xu" userId="e7aed605-a3dd-4d5a-a692-a87037af107b" providerId="ADAL" clId="{6B4374A3-947E-4054-9ED4-BE3C4EABE410}" dt="2021-06-27T20:47:51.472" v="724" actId="700"/>
          <ac:spMkLst>
            <pc:docMk/>
            <pc:sldMk cId="565360195" sldId="457"/>
            <ac:spMk id="2" creationId="{BF28ECA6-3840-4009-A703-98C1FDA9D388}"/>
          </ac:spMkLst>
        </pc:spChg>
        <pc:spChg chg="add mod">
          <ac:chgData name="Weifeng Xu" userId="e7aed605-a3dd-4d5a-a692-a87037af107b" providerId="ADAL" clId="{6B4374A3-947E-4054-9ED4-BE3C4EABE410}" dt="2021-06-27T20:48:37.777" v="760" actId="207"/>
          <ac:spMkLst>
            <pc:docMk/>
            <pc:sldMk cId="565360195" sldId="457"/>
            <ac:spMk id="5" creationId="{CFE08556-FFBB-4950-9906-6CE885483EC7}"/>
          </ac:spMkLst>
        </pc:spChg>
        <pc:picChg chg="add mod">
          <ac:chgData name="Weifeng Xu" userId="e7aed605-a3dd-4d5a-a692-a87037af107b" providerId="ADAL" clId="{6B4374A3-947E-4054-9ED4-BE3C4EABE410}" dt="2021-06-27T20:48:13.244" v="728" actId="1076"/>
          <ac:picMkLst>
            <pc:docMk/>
            <pc:sldMk cId="565360195" sldId="457"/>
            <ac:picMk id="4" creationId="{53142943-7D23-400D-9B1A-4677A16CB443}"/>
          </ac:picMkLst>
        </pc:picChg>
      </pc:sldChg>
      <pc:sldChg chg="new add del">
        <pc:chgData name="Weifeng Xu" userId="e7aed605-a3dd-4d5a-a692-a87037af107b" providerId="ADAL" clId="{6B4374A3-947E-4054-9ED4-BE3C4EABE410}" dt="2021-06-27T21:16:11.638" v="789" actId="47"/>
        <pc:sldMkLst>
          <pc:docMk/>
          <pc:sldMk cId="813736797" sldId="458"/>
        </pc:sldMkLst>
      </pc:sldChg>
      <pc:sldChg chg="addSp modSp new mod setBg">
        <pc:chgData name="Weifeng Xu" userId="e7aed605-a3dd-4d5a-a692-a87037af107b" providerId="ADAL" clId="{6B4374A3-947E-4054-9ED4-BE3C4EABE410}" dt="2021-06-27T21:19:19.809" v="792" actId="26606"/>
        <pc:sldMkLst>
          <pc:docMk/>
          <pc:sldMk cId="2399777802" sldId="458"/>
        </pc:sldMkLst>
        <pc:spChg chg="add">
          <ac:chgData name="Weifeng Xu" userId="e7aed605-a3dd-4d5a-a692-a87037af107b" providerId="ADAL" clId="{6B4374A3-947E-4054-9ED4-BE3C4EABE410}" dt="2021-06-27T21:19:19.809" v="792" actId="26606"/>
          <ac:spMkLst>
            <pc:docMk/>
            <pc:sldMk cId="2399777802" sldId="458"/>
            <ac:spMk id="8" creationId="{42A4FC2C-047E-45A5-965D-8E1E3BF09BC6}"/>
          </ac:spMkLst>
        </pc:spChg>
        <pc:picChg chg="add mod">
          <ac:chgData name="Weifeng Xu" userId="e7aed605-a3dd-4d5a-a692-a87037af107b" providerId="ADAL" clId="{6B4374A3-947E-4054-9ED4-BE3C4EABE410}" dt="2021-06-27T21:19:19.809" v="792" actId="26606"/>
          <ac:picMkLst>
            <pc:docMk/>
            <pc:sldMk cId="2399777802" sldId="458"/>
            <ac:picMk id="3" creationId="{857440CF-B990-4288-9B6B-5E7C6758964E}"/>
          </ac:picMkLst>
        </pc:picChg>
      </pc:sldChg>
      <pc:sldChg chg="addSp modSp new mod modClrScheme chgLayout">
        <pc:chgData name="Weifeng Xu" userId="e7aed605-a3dd-4d5a-a692-a87037af107b" providerId="ADAL" clId="{6B4374A3-947E-4054-9ED4-BE3C4EABE410}" dt="2021-07-01T14:00:12.049" v="2761" actId="20577"/>
        <pc:sldMkLst>
          <pc:docMk/>
          <pc:sldMk cId="783190951" sldId="459"/>
        </pc:sldMkLst>
        <pc:spChg chg="mod ord">
          <ac:chgData name="Weifeng Xu" userId="e7aed605-a3dd-4d5a-a692-a87037af107b" providerId="ADAL" clId="{6B4374A3-947E-4054-9ED4-BE3C4EABE410}" dt="2021-06-27T22:51:09.746" v="1305" actId="700"/>
          <ac:spMkLst>
            <pc:docMk/>
            <pc:sldMk cId="783190951" sldId="459"/>
            <ac:spMk id="2" creationId="{EAF92C95-538B-4A08-B4E6-4CB98BB80680}"/>
          </ac:spMkLst>
        </pc:spChg>
        <pc:spChg chg="add mod ord">
          <ac:chgData name="Weifeng Xu" userId="e7aed605-a3dd-4d5a-a692-a87037af107b" providerId="ADAL" clId="{6B4374A3-947E-4054-9ED4-BE3C4EABE410}" dt="2021-07-01T14:00:12.049" v="2761" actId="20577"/>
          <ac:spMkLst>
            <pc:docMk/>
            <pc:sldMk cId="783190951" sldId="459"/>
            <ac:spMk id="4" creationId="{035D489E-10E1-4BC8-9FA1-376264A39956}"/>
          </ac:spMkLst>
        </pc:spChg>
        <pc:picChg chg="add mod modCrop">
          <ac:chgData name="Weifeng Xu" userId="e7aed605-a3dd-4d5a-a692-a87037af107b" providerId="ADAL" clId="{6B4374A3-947E-4054-9ED4-BE3C4EABE410}" dt="2021-06-27T22:51:28.602" v="1311" actId="732"/>
          <ac:picMkLst>
            <pc:docMk/>
            <pc:sldMk cId="783190951" sldId="459"/>
            <ac:picMk id="3" creationId="{9663A687-8D1B-4875-BFDA-8ADD27650C20}"/>
          </ac:picMkLst>
        </pc:picChg>
      </pc:sldChg>
      <pc:sldChg chg="modSp new del mod">
        <pc:chgData name="Weifeng Xu" userId="e7aed605-a3dd-4d5a-a692-a87037af107b" providerId="ADAL" clId="{6B4374A3-947E-4054-9ED4-BE3C4EABE410}" dt="2021-06-27T21:16:10.606" v="788" actId="47"/>
        <pc:sldMkLst>
          <pc:docMk/>
          <pc:sldMk cId="810373971" sldId="459"/>
        </pc:sldMkLst>
        <pc:spChg chg="mod">
          <ac:chgData name="Weifeng Xu" userId="e7aed605-a3dd-4d5a-a692-a87037af107b" providerId="ADAL" clId="{6B4374A3-947E-4054-9ED4-BE3C4EABE410}" dt="2021-06-27T21:11:04.980" v="785" actId="114"/>
          <ac:spMkLst>
            <pc:docMk/>
            <pc:sldMk cId="810373971" sldId="459"/>
            <ac:spMk id="2" creationId="{B6B2932E-5693-43C9-BCCF-C1A42A1525F1}"/>
          </ac:spMkLst>
        </pc:spChg>
      </pc:sldChg>
      <pc:sldChg chg="addSp modSp new mod">
        <pc:chgData name="Weifeng Xu" userId="e7aed605-a3dd-4d5a-a692-a87037af107b" providerId="ADAL" clId="{6B4374A3-947E-4054-9ED4-BE3C4EABE410}" dt="2021-06-27T22:05:40.720" v="981" actId="1076"/>
        <pc:sldMkLst>
          <pc:docMk/>
          <pc:sldMk cId="3533845808" sldId="460"/>
        </pc:sldMkLst>
        <pc:spChg chg="mod">
          <ac:chgData name="Weifeng Xu" userId="e7aed605-a3dd-4d5a-a692-a87037af107b" providerId="ADAL" clId="{6B4374A3-947E-4054-9ED4-BE3C4EABE410}" dt="2021-06-27T21:59:31.929" v="865" actId="114"/>
          <ac:spMkLst>
            <pc:docMk/>
            <pc:sldMk cId="3533845808" sldId="460"/>
            <ac:spMk id="2" creationId="{20822149-A8A6-405F-A4D2-20AD826B0EC7}"/>
          </ac:spMkLst>
        </pc:spChg>
        <pc:spChg chg="add mod">
          <ac:chgData name="Weifeng Xu" userId="e7aed605-a3dd-4d5a-a692-a87037af107b" providerId="ADAL" clId="{6B4374A3-947E-4054-9ED4-BE3C4EABE410}" dt="2021-06-27T22:05:40.720" v="981" actId="1076"/>
          <ac:spMkLst>
            <pc:docMk/>
            <pc:sldMk cId="3533845808" sldId="460"/>
            <ac:spMk id="5" creationId="{16551341-F4CD-434D-B699-D48DA8E762F7}"/>
          </ac:spMkLst>
        </pc:spChg>
        <pc:picChg chg="add mod">
          <ac:chgData name="Weifeng Xu" userId="e7aed605-a3dd-4d5a-a692-a87037af107b" providerId="ADAL" clId="{6B4374A3-947E-4054-9ED4-BE3C4EABE410}" dt="2021-06-27T22:00:53.829" v="867" actId="1076"/>
          <ac:picMkLst>
            <pc:docMk/>
            <pc:sldMk cId="3533845808" sldId="460"/>
            <ac:picMk id="4" creationId="{B8DE6145-3CB8-4774-959D-5459D1B981AE}"/>
          </ac:picMkLst>
        </pc:picChg>
      </pc:sldChg>
      <pc:sldChg chg="addSp modSp new mod ord">
        <pc:chgData name="Weifeng Xu" userId="e7aed605-a3dd-4d5a-a692-a87037af107b" providerId="ADAL" clId="{6B4374A3-947E-4054-9ED4-BE3C4EABE410}" dt="2021-06-28T00:54:35.641" v="1502"/>
        <pc:sldMkLst>
          <pc:docMk/>
          <pc:sldMk cId="982174642" sldId="461"/>
        </pc:sldMkLst>
        <pc:spChg chg="mod">
          <ac:chgData name="Weifeng Xu" userId="e7aed605-a3dd-4d5a-a692-a87037af107b" providerId="ADAL" clId="{6B4374A3-947E-4054-9ED4-BE3C4EABE410}" dt="2021-06-27T22:14:27.453" v="1082" actId="6549"/>
          <ac:spMkLst>
            <pc:docMk/>
            <pc:sldMk cId="982174642" sldId="461"/>
            <ac:spMk id="2" creationId="{DC466536-78F7-43B6-9E92-08FC8B66881D}"/>
          </ac:spMkLst>
        </pc:spChg>
        <pc:picChg chg="add mod">
          <ac:chgData name="Weifeng Xu" userId="e7aed605-a3dd-4d5a-a692-a87037af107b" providerId="ADAL" clId="{6B4374A3-947E-4054-9ED4-BE3C4EABE410}" dt="2021-06-27T22:13:01.456" v="1079" actId="1076"/>
          <ac:picMkLst>
            <pc:docMk/>
            <pc:sldMk cId="982174642" sldId="461"/>
            <ac:picMk id="4" creationId="{7DE13BE4-50DC-42BD-89BA-B3BDF22E2D16}"/>
          </ac:picMkLst>
        </pc:picChg>
        <pc:picChg chg="add mod">
          <ac:chgData name="Weifeng Xu" userId="e7aed605-a3dd-4d5a-a692-a87037af107b" providerId="ADAL" clId="{6B4374A3-947E-4054-9ED4-BE3C4EABE410}" dt="2021-06-27T22:31:55.936" v="1123" actId="14100"/>
          <ac:picMkLst>
            <pc:docMk/>
            <pc:sldMk cId="982174642" sldId="461"/>
            <ac:picMk id="6" creationId="{4D6B606E-A002-43A4-BA6E-C0D01FC88E0B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19:05.254" v="1122" actId="1076"/>
        <pc:sldMkLst>
          <pc:docMk/>
          <pc:sldMk cId="926730047" sldId="462"/>
        </pc:sldMkLst>
        <pc:spChg chg="del mod ord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2" creationId="{918AB4F5-8300-4D7C-92D3-C9E1975DF222}"/>
          </ac:spMkLst>
        </pc:spChg>
        <pc:spChg chg="del">
          <ac:chgData name="Weifeng Xu" userId="e7aed605-a3dd-4d5a-a692-a87037af107b" providerId="ADAL" clId="{6B4374A3-947E-4054-9ED4-BE3C4EABE410}" dt="2021-06-27T22:17:45.032" v="1088" actId="700"/>
          <ac:spMkLst>
            <pc:docMk/>
            <pc:sldMk cId="926730047" sldId="462"/>
            <ac:spMk id="3" creationId="{A4423BE6-D1D4-4122-ADCD-E42E4E2E9941}"/>
          </ac:spMkLst>
        </pc:spChg>
        <pc:spChg chg="add mod ord">
          <ac:chgData name="Weifeng Xu" userId="e7aed605-a3dd-4d5a-a692-a87037af107b" providerId="ADAL" clId="{6B4374A3-947E-4054-9ED4-BE3C4EABE410}" dt="2021-06-27T22:18:09.964" v="1118" actId="20577"/>
          <ac:spMkLst>
            <pc:docMk/>
            <pc:sldMk cId="926730047" sldId="462"/>
            <ac:spMk id="4" creationId="{5E2D5774-5837-4C41-A0B8-979FDAEC4639}"/>
          </ac:spMkLst>
        </pc:spChg>
        <pc:picChg chg="add mod">
          <ac:chgData name="Weifeng Xu" userId="e7aed605-a3dd-4d5a-a692-a87037af107b" providerId="ADAL" clId="{6B4374A3-947E-4054-9ED4-BE3C4EABE410}" dt="2021-06-27T22:19:05.254" v="1122" actId="1076"/>
          <ac:picMkLst>
            <pc:docMk/>
            <pc:sldMk cId="926730047" sldId="462"/>
            <ac:picMk id="6" creationId="{2BC507A4-8C0E-48D0-8A5A-8BFCA8B3D3C9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7T22:47:16.314" v="1298" actId="20577"/>
        <pc:sldMkLst>
          <pc:docMk/>
          <pc:sldMk cId="2128572627" sldId="463"/>
        </pc:sldMkLst>
        <pc:spChg chg="del">
          <ac:chgData name="Weifeng Xu" userId="e7aed605-a3dd-4d5a-a692-a87037af107b" providerId="ADAL" clId="{6B4374A3-947E-4054-9ED4-BE3C4EABE410}" dt="2021-06-27T22:45:18.446" v="1253" actId="700"/>
          <ac:spMkLst>
            <pc:docMk/>
            <pc:sldMk cId="2128572627" sldId="463"/>
            <ac:spMk id="2" creationId="{F5393399-7A58-4CF2-9972-504DBD191D87}"/>
          </ac:spMkLst>
        </pc:spChg>
        <pc:spChg chg="add mod">
          <ac:chgData name="Weifeng Xu" userId="e7aed605-a3dd-4d5a-a692-a87037af107b" providerId="ADAL" clId="{6B4374A3-947E-4054-9ED4-BE3C4EABE410}" dt="2021-06-27T22:47:16.314" v="1298" actId="20577"/>
          <ac:spMkLst>
            <pc:docMk/>
            <pc:sldMk cId="2128572627" sldId="463"/>
            <ac:spMk id="5" creationId="{A4873511-F5D4-40D9-9ACD-D7A57A80B023}"/>
          </ac:spMkLst>
        </pc:spChg>
        <pc:picChg chg="add mod">
          <ac:chgData name="Weifeng Xu" userId="e7aed605-a3dd-4d5a-a692-a87037af107b" providerId="ADAL" clId="{6B4374A3-947E-4054-9ED4-BE3C4EABE410}" dt="2021-06-27T22:46:31.022" v="1258" actId="1076"/>
          <ac:picMkLst>
            <pc:docMk/>
            <pc:sldMk cId="2128572627" sldId="463"/>
            <ac:picMk id="4" creationId="{FDF8AEB8-4624-416A-9BA5-4FE710C26B16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07:26.884" v="1892" actId="1076"/>
        <pc:sldMkLst>
          <pc:docMk/>
          <pc:sldMk cId="3901806330" sldId="464"/>
        </pc:sldMkLst>
        <pc:spChg chg="mod ord">
          <ac:chgData name="Weifeng Xu" userId="e7aed605-a3dd-4d5a-a692-a87037af107b" providerId="ADAL" clId="{6B4374A3-947E-4054-9ED4-BE3C4EABE410}" dt="2021-06-28T01:04:17.610" v="1716" actId="700"/>
          <ac:spMkLst>
            <pc:docMk/>
            <pc:sldMk cId="3901806330" sldId="464"/>
            <ac:spMk id="2" creationId="{9A83D4E1-9F76-4A05-9759-D484EE0B4F54}"/>
          </ac:spMkLst>
        </pc:spChg>
        <pc:spChg chg="add del mod">
          <ac:chgData name="Weifeng Xu" userId="e7aed605-a3dd-4d5a-a692-a87037af107b" providerId="ADAL" clId="{6B4374A3-947E-4054-9ED4-BE3C4EABE410}" dt="2021-06-28T01:05:49.502" v="1830"/>
          <ac:spMkLst>
            <pc:docMk/>
            <pc:sldMk cId="3901806330" sldId="464"/>
            <ac:spMk id="7" creationId="{9989392B-560F-4C54-9385-0014F4E255AC}"/>
          </ac:spMkLst>
        </pc:spChg>
        <pc:spChg chg="add mod ord">
          <ac:chgData name="Weifeng Xu" userId="e7aed605-a3dd-4d5a-a692-a87037af107b" providerId="ADAL" clId="{6B4374A3-947E-4054-9ED4-BE3C4EABE410}" dt="2021-06-28T01:07:00.545" v="1888" actId="1076"/>
          <ac:spMkLst>
            <pc:docMk/>
            <pc:sldMk cId="3901806330" sldId="464"/>
            <ac:spMk id="8" creationId="{AA7D7F13-03FC-4EC4-9428-27D5E276621C}"/>
          </ac:spMkLst>
        </pc:spChg>
        <pc:picChg chg="add del mod">
          <ac:chgData name="Weifeng Xu" userId="e7aed605-a3dd-4d5a-a692-a87037af107b" providerId="ADAL" clId="{6B4374A3-947E-4054-9ED4-BE3C4EABE410}" dt="2021-06-28T01:02:30.521" v="1607" actId="478"/>
          <ac:picMkLst>
            <pc:docMk/>
            <pc:sldMk cId="3901806330" sldId="464"/>
            <ac:picMk id="4" creationId="{FA91B05F-C082-45A3-BBF7-7EC14F583300}"/>
          </ac:picMkLst>
        </pc:picChg>
        <pc:picChg chg="add mod">
          <ac:chgData name="Weifeng Xu" userId="e7aed605-a3dd-4d5a-a692-a87037af107b" providerId="ADAL" clId="{6B4374A3-947E-4054-9ED4-BE3C4EABE410}" dt="2021-06-28T01:06:57.566" v="1887" actId="1076"/>
          <ac:picMkLst>
            <pc:docMk/>
            <pc:sldMk cId="3901806330" sldId="464"/>
            <ac:picMk id="6" creationId="{AA014166-9547-414F-8ED8-9B3752D61FEB}"/>
          </ac:picMkLst>
        </pc:picChg>
        <pc:picChg chg="add mod">
          <ac:chgData name="Weifeng Xu" userId="e7aed605-a3dd-4d5a-a692-a87037af107b" providerId="ADAL" clId="{6B4374A3-947E-4054-9ED4-BE3C4EABE410}" dt="2021-06-28T01:07:26.884" v="1892" actId="1076"/>
          <ac:picMkLst>
            <pc:docMk/>
            <pc:sldMk cId="3901806330" sldId="464"/>
            <ac:picMk id="10" creationId="{C843563E-1189-4CFB-85C3-054524EFEA34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00:52.883" v="1588" actId="20577"/>
        <pc:sldMkLst>
          <pc:docMk/>
          <pc:sldMk cId="1673180284" sldId="465"/>
        </pc:sldMkLst>
        <pc:spChg chg="mod">
          <ac:chgData name="Weifeng Xu" userId="e7aed605-a3dd-4d5a-a692-a87037af107b" providerId="ADAL" clId="{6B4374A3-947E-4054-9ED4-BE3C4EABE410}" dt="2021-06-28T00:48:28.560" v="1497" actId="114"/>
          <ac:spMkLst>
            <pc:docMk/>
            <pc:sldMk cId="1673180284" sldId="465"/>
            <ac:spMk id="2" creationId="{35886C5E-F559-434C-8569-D7985BB6B5C0}"/>
          </ac:spMkLst>
        </pc:spChg>
        <pc:spChg chg="add mod">
          <ac:chgData name="Weifeng Xu" userId="e7aed605-a3dd-4d5a-a692-a87037af107b" providerId="ADAL" clId="{6B4374A3-947E-4054-9ED4-BE3C4EABE410}" dt="2021-06-28T01:00:52.883" v="1588" actId="20577"/>
          <ac:spMkLst>
            <pc:docMk/>
            <pc:sldMk cId="1673180284" sldId="465"/>
            <ac:spMk id="5" creationId="{9EA05D13-BD3B-4BAD-A54B-F0420A99B37F}"/>
          </ac:spMkLst>
        </pc:spChg>
        <pc:picChg chg="add mod">
          <ac:chgData name="Weifeng Xu" userId="e7aed605-a3dd-4d5a-a692-a87037af107b" providerId="ADAL" clId="{6B4374A3-947E-4054-9ED4-BE3C4EABE410}" dt="2021-06-28T00:50:38.406" v="1500" actId="14100"/>
          <ac:picMkLst>
            <pc:docMk/>
            <pc:sldMk cId="1673180284" sldId="465"/>
            <ac:picMk id="4" creationId="{78DEB2C5-89F6-4E83-B749-C45C95085A75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2:51:19.785" v="2404" actId="6549"/>
        <pc:sldMkLst>
          <pc:docMk/>
          <pc:sldMk cId="369337190" sldId="466"/>
        </pc:sldMkLst>
        <pc:spChg chg="del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2" creationId="{56AA07CA-B319-41D0-B8A7-8303275CAF5D}"/>
          </ac:spMkLst>
        </pc:spChg>
        <pc:spChg chg="add mod ord">
          <ac:chgData name="Weifeng Xu" userId="e7aed605-a3dd-4d5a-a692-a87037af107b" providerId="ADAL" clId="{6B4374A3-947E-4054-9ED4-BE3C4EABE410}" dt="2021-06-28T02:51:19.785" v="2404" actId="6549"/>
          <ac:spMkLst>
            <pc:docMk/>
            <pc:sldMk cId="369337190" sldId="466"/>
            <ac:spMk id="3" creationId="{BA221579-6CF5-449F-B054-03A194D4F7B6}"/>
          </ac:spMkLst>
        </pc:spChg>
        <pc:spChg chg="add mod ord">
          <ac:chgData name="Weifeng Xu" userId="e7aed605-a3dd-4d5a-a692-a87037af107b" providerId="ADAL" clId="{6B4374A3-947E-4054-9ED4-BE3C4EABE410}" dt="2021-06-28T00:55:38.502" v="1509" actId="700"/>
          <ac:spMkLst>
            <pc:docMk/>
            <pc:sldMk cId="369337190" sldId="466"/>
            <ac:spMk id="4" creationId="{7EC1785D-911F-4C9D-BA71-488C434D7580}"/>
          </ac:spMkLst>
        </pc:spChg>
      </pc:sldChg>
      <pc:sldChg chg="new del">
        <pc:chgData name="Weifeng Xu" userId="e7aed605-a3dd-4d5a-a692-a87037af107b" providerId="ADAL" clId="{6B4374A3-947E-4054-9ED4-BE3C4EABE410}" dt="2021-06-28T01:50:07.307" v="1986" actId="47"/>
        <pc:sldMkLst>
          <pc:docMk/>
          <pc:sldMk cId="3568816338" sldId="467"/>
        </pc:sldMkLst>
      </pc:sldChg>
      <pc:sldChg chg="addSp delSp modSp new mod modClrScheme chgLayout modNotesTx">
        <pc:chgData name="Weifeng Xu" userId="e7aed605-a3dd-4d5a-a692-a87037af107b" providerId="ADAL" clId="{6B4374A3-947E-4054-9ED4-BE3C4EABE410}" dt="2021-06-28T01:20:05.953" v="1906" actId="14100"/>
        <pc:sldMkLst>
          <pc:docMk/>
          <pc:sldMk cId="1544977207" sldId="468"/>
        </pc:sldMkLst>
        <pc:spChg chg="mod ord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2" creationId="{A7E40637-05A9-4D8D-A6A4-BA896E684C61}"/>
          </ac:spMkLst>
        </pc:spChg>
        <pc:spChg chg="del">
          <ac:chgData name="Weifeng Xu" userId="e7aed605-a3dd-4d5a-a692-a87037af107b" providerId="ADAL" clId="{6B4374A3-947E-4054-9ED4-BE3C4EABE410}" dt="2021-06-28T01:19:58.497" v="1903" actId="700"/>
          <ac:spMkLst>
            <pc:docMk/>
            <pc:sldMk cId="1544977207" sldId="468"/>
            <ac:spMk id="3" creationId="{FC604DCE-BF67-4058-9ACC-5C0DC6238C4E}"/>
          </ac:spMkLst>
        </pc:spChg>
        <pc:picChg chg="add mod">
          <ac:chgData name="Weifeng Xu" userId="e7aed605-a3dd-4d5a-a692-a87037af107b" providerId="ADAL" clId="{6B4374A3-947E-4054-9ED4-BE3C4EABE410}" dt="2021-06-28T01:20:05.953" v="1906" actId="14100"/>
          <ac:picMkLst>
            <pc:docMk/>
            <pc:sldMk cId="1544977207" sldId="468"/>
            <ac:picMk id="5" creationId="{547AFC04-0255-46C3-ABC8-5EB3283450B5}"/>
          </ac:picMkLst>
        </pc:picChg>
      </pc:sldChg>
      <pc:sldChg chg="addSp modSp new mod">
        <pc:chgData name="Weifeng Xu" userId="e7aed605-a3dd-4d5a-a692-a87037af107b" providerId="ADAL" clId="{6B4374A3-947E-4054-9ED4-BE3C4EABE410}" dt="2021-06-28T01:48:31.334" v="1977" actId="1076"/>
        <pc:sldMkLst>
          <pc:docMk/>
          <pc:sldMk cId="3247576171" sldId="469"/>
        </pc:sldMkLst>
        <pc:spChg chg="mod">
          <ac:chgData name="Weifeng Xu" userId="e7aed605-a3dd-4d5a-a692-a87037af107b" providerId="ADAL" clId="{6B4374A3-947E-4054-9ED4-BE3C4EABE410}" dt="2021-06-28T01:26:55.315" v="1930" actId="20577"/>
          <ac:spMkLst>
            <pc:docMk/>
            <pc:sldMk cId="3247576171" sldId="469"/>
            <ac:spMk id="2" creationId="{18805A1B-917A-4F18-A320-841B9C86490B}"/>
          </ac:spMkLst>
        </pc:spChg>
        <pc:spChg chg="add mod">
          <ac:chgData name="Weifeng Xu" userId="e7aed605-a3dd-4d5a-a692-a87037af107b" providerId="ADAL" clId="{6B4374A3-947E-4054-9ED4-BE3C4EABE410}" dt="2021-06-28T01:48:31.334" v="1977" actId="1076"/>
          <ac:spMkLst>
            <pc:docMk/>
            <pc:sldMk cId="3247576171" sldId="469"/>
            <ac:spMk id="5" creationId="{1512E97D-DAD4-40CE-8AAA-AEF3A06F2446}"/>
          </ac:spMkLst>
        </pc:spChg>
        <pc:picChg chg="add mod">
          <ac:chgData name="Weifeng Xu" userId="e7aed605-a3dd-4d5a-a692-a87037af107b" providerId="ADAL" clId="{6B4374A3-947E-4054-9ED4-BE3C4EABE410}" dt="2021-06-28T01:48:07.158" v="1947" actId="14100"/>
          <ac:picMkLst>
            <pc:docMk/>
            <pc:sldMk cId="3247576171" sldId="469"/>
            <ac:picMk id="4" creationId="{127D9BD7-579A-4628-AE3F-40735B7D8974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01:53:30.229" v="2052" actId="20577"/>
        <pc:sldMkLst>
          <pc:docMk/>
          <pc:sldMk cId="3121458959" sldId="470"/>
        </pc:sldMkLst>
        <pc:spChg chg="del mod ord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2" creationId="{C3059FCB-86EC-4403-98A6-A228F65D5666}"/>
          </ac:spMkLst>
        </pc:spChg>
        <pc:spChg chg="del">
          <ac:chgData name="Weifeng Xu" userId="e7aed605-a3dd-4d5a-a692-a87037af107b" providerId="ADAL" clId="{6B4374A3-947E-4054-9ED4-BE3C4EABE410}" dt="2021-06-28T01:50:40.859" v="1988" actId="700"/>
          <ac:spMkLst>
            <pc:docMk/>
            <pc:sldMk cId="3121458959" sldId="470"/>
            <ac:spMk id="3" creationId="{E1083D10-E2EF-49A0-BFF8-BD1ECC03B48E}"/>
          </ac:spMkLst>
        </pc:spChg>
        <pc:spChg chg="add mod ord">
          <ac:chgData name="Weifeng Xu" userId="e7aed605-a3dd-4d5a-a692-a87037af107b" providerId="ADAL" clId="{6B4374A3-947E-4054-9ED4-BE3C4EABE410}" dt="2021-06-28T01:53:30.229" v="2052" actId="20577"/>
          <ac:spMkLst>
            <pc:docMk/>
            <pc:sldMk cId="3121458959" sldId="470"/>
            <ac:spMk id="4" creationId="{1AB404E3-1F73-4DBA-8193-52C68114A257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7" creationId="{EF2844DE-3C98-4200-94E3-4144E52CF055}"/>
          </ac:spMkLst>
        </pc:spChg>
        <pc:spChg chg="add del mod">
          <ac:chgData name="Weifeng Xu" userId="e7aed605-a3dd-4d5a-a692-a87037af107b" providerId="ADAL" clId="{6B4374A3-947E-4054-9ED4-BE3C4EABE410}" dt="2021-06-28T01:53:17.564" v="2038" actId="1076"/>
          <ac:spMkLst>
            <pc:docMk/>
            <pc:sldMk cId="3121458959" sldId="470"/>
            <ac:spMk id="9" creationId="{EEAF8C0C-F014-4CEC-87C6-698EE00C131B}"/>
          </ac:spMkLst>
        </pc:spChg>
        <pc:spChg chg="add del mod">
          <ac:chgData name="Weifeng Xu" userId="e7aed605-a3dd-4d5a-a692-a87037af107b" providerId="ADAL" clId="{6B4374A3-947E-4054-9ED4-BE3C4EABE410}" dt="2021-06-28T01:53:09.040" v="2036" actId="1038"/>
          <ac:spMkLst>
            <pc:docMk/>
            <pc:sldMk cId="3121458959" sldId="470"/>
            <ac:spMk id="12" creationId="{C030EBA0-2481-4514-A32F-9A9F10024018}"/>
          </ac:spMkLst>
        </pc:sp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5" creationId="{C6CD59BC-2C00-4D24-9EB8-583C6503F7BB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6" creationId="{5D9047A3-B53D-4B03-A619-26EA584D093E}"/>
          </ac:picMkLst>
        </pc:picChg>
        <pc:picChg chg="add del mod">
          <ac:chgData name="Weifeng Xu" userId="e7aed605-a3dd-4d5a-a692-a87037af107b" providerId="ADAL" clId="{6B4374A3-947E-4054-9ED4-BE3C4EABE410}" dt="2021-06-28T01:53:09.040" v="2036" actId="1038"/>
          <ac:picMkLst>
            <pc:docMk/>
            <pc:sldMk cId="3121458959" sldId="470"/>
            <ac:picMk id="8" creationId="{9419C713-16B9-48BC-8E07-9AD20E5F0977}"/>
          </ac:picMkLst>
        </pc:picChg>
        <pc:picChg chg="add del mod">
          <ac:chgData name="Weifeng Xu" userId="e7aed605-a3dd-4d5a-a692-a87037af107b" providerId="ADAL" clId="{6B4374A3-947E-4054-9ED4-BE3C4EABE410}" dt="2021-06-28T01:53:14.360" v="2037" actId="1076"/>
          <ac:picMkLst>
            <pc:docMk/>
            <pc:sldMk cId="3121458959" sldId="470"/>
            <ac:picMk id="13" creationId="{36D591DD-0DBD-46F2-AD96-23458469085D}"/>
          </ac:picMkLst>
        </pc:pic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0" creationId="{B941E172-42FC-4D64-814D-A00AFEFE7C4B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1" creationId="{26B83369-5D73-4810-B2E4-DA9F65309A04}"/>
          </ac:cxnSpMkLst>
        </pc:cxnChg>
        <pc:cxnChg chg="add del mod">
          <ac:chgData name="Weifeng Xu" userId="e7aed605-a3dd-4d5a-a692-a87037af107b" providerId="ADAL" clId="{6B4374A3-947E-4054-9ED4-BE3C4EABE410}" dt="2021-06-28T01:53:09.040" v="2036" actId="1038"/>
          <ac:cxnSpMkLst>
            <pc:docMk/>
            <pc:sldMk cId="3121458959" sldId="470"/>
            <ac:cxnSpMk id="14" creationId="{4149A012-E655-49FA-BFED-CD3E646648D3}"/>
          </ac:cxnSpMkLst>
        </pc:cxnChg>
      </pc:sldChg>
      <pc:sldChg chg="addSp modSp new mod">
        <pc:chgData name="Weifeng Xu" userId="e7aed605-a3dd-4d5a-a692-a87037af107b" providerId="ADAL" clId="{6B4374A3-947E-4054-9ED4-BE3C4EABE410}" dt="2021-06-28T01:57:26.318" v="2066" actId="1076"/>
        <pc:sldMkLst>
          <pc:docMk/>
          <pc:sldMk cId="2693326884" sldId="471"/>
        </pc:sldMkLst>
        <pc:spChg chg="mod">
          <ac:chgData name="Weifeng Xu" userId="e7aed605-a3dd-4d5a-a692-a87037af107b" providerId="ADAL" clId="{6B4374A3-947E-4054-9ED4-BE3C4EABE410}" dt="2021-06-28T01:56:03.438" v="2054"/>
          <ac:spMkLst>
            <pc:docMk/>
            <pc:sldMk cId="2693326884" sldId="471"/>
            <ac:spMk id="2" creationId="{D3C6EC05-5ABF-49F6-9344-D765E8D234FE}"/>
          </ac:spMkLst>
        </pc:spChg>
        <pc:picChg chg="add mod">
          <ac:chgData name="Weifeng Xu" userId="e7aed605-a3dd-4d5a-a692-a87037af107b" providerId="ADAL" clId="{6B4374A3-947E-4054-9ED4-BE3C4EABE410}" dt="2021-06-28T01:57:26.318" v="2066" actId="1076"/>
          <ac:picMkLst>
            <pc:docMk/>
            <pc:sldMk cId="2693326884" sldId="471"/>
            <ac:picMk id="3" creationId="{F3DBBD3E-32DF-456B-9917-C80743196127}"/>
          </ac:picMkLst>
        </pc:picChg>
      </pc:sldChg>
      <pc:sldChg chg="addSp delSp modSp new mod">
        <pc:chgData name="Weifeng Xu" userId="e7aed605-a3dd-4d5a-a692-a87037af107b" providerId="ADAL" clId="{6B4374A3-947E-4054-9ED4-BE3C4EABE410}" dt="2021-06-28T02:02:04.895" v="2125" actId="20577"/>
        <pc:sldMkLst>
          <pc:docMk/>
          <pc:sldMk cId="127914859" sldId="472"/>
        </pc:sldMkLst>
        <pc:spChg chg="mod">
          <ac:chgData name="Weifeng Xu" userId="e7aed605-a3dd-4d5a-a692-a87037af107b" providerId="ADAL" clId="{6B4374A3-947E-4054-9ED4-BE3C4EABE410}" dt="2021-06-28T01:58:50.164" v="2068"/>
          <ac:spMkLst>
            <pc:docMk/>
            <pc:sldMk cId="127914859" sldId="472"/>
            <ac:spMk id="2" creationId="{78AA190F-F498-4579-95E4-32C5315856A7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3" creationId="{E15A91E8-3E51-45B7-BFF1-DB92AC9A434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4" creationId="{80FF7323-FAC6-482F-988B-4DF5E132EDDC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7" creationId="{75272B87-8CB0-4D0C-88AB-6E6DE4054A74}"/>
          </ac:spMkLst>
        </pc:spChg>
        <pc:spChg chg="add del mod">
          <ac:chgData name="Weifeng Xu" userId="e7aed605-a3dd-4d5a-a692-a87037af107b" providerId="ADAL" clId="{6B4374A3-947E-4054-9ED4-BE3C4EABE410}" dt="2021-06-28T01:59:11.448" v="2074"/>
          <ac:spMkLst>
            <pc:docMk/>
            <pc:sldMk cId="127914859" sldId="472"/>
            <ac:spMk id="10" creationId="{813DD8E8-5ECC-4BE3-A481-38B009D7E37D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2" creationId="{5D6727BE-BDDB-4E4D-8619-18D4743067EF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3" creationId="{7ED388DF-4B0D-4913-93D9-823891035961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6" creationId="{D87A350D-489E-4E46-AC95-FB918ED67136}"/>
          </ac:spMkLst>
        </pc:spChg>
        <pc:spChg chg="add mod">
          <ac:chgData name="Weifeng Xu" userId="e7aed605-a3dd-4d5a-a692-a87037af107b" providerId="ADAL" clId="{6B4374A3-947E-4054-9ED4-BE3C4EABE410}" dt="2021-06-28T02:00:43.820" v="2104" actId="1076"/>
          <ac:spMkLst>
            <pc:docMk/>
            <pc:sldMk cId="127914859" sldId="472"/>
            <ac:spMk id="19" creationId="{A5593F86-C756-4E3F-92BE-EA283F20B56B}"/>
          </ac:spMkLst>
        </pc:spChg>
        <pc:spChg chg="add mod">
          <ac:chgData name="Weifeng Xu" userId="e7aed605-a3dd-4d5a-a692-a87037af107b" providerId="ADAL" clId="{6B4374A3-947E-4054-9ED4-BE3C4EABE410}" dt="2021-06-28T02:02:04.895" v="2125" actId="20577"/>
          <ac:spMkLst>
            <pc:docMk/>
            <pc:sldMk cId="127914859" sldId="472"/>
            <ac:spMk id="28" creationId="{8D629C5E-7E76-4CBB-BA03-809BA5DF65F7}"/>
          </ac:spMkLst>
        </pc:sp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5" creationId="{8DEDF4AA-C0AC-45A1-A6A1-7D159856BE80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6" creationId="{C4162210-79A0-4B51-B02E-667981284FDC}"/>
          </ac:picMkLst>
        </pc:picChg>
        <pc:picChg chg="add del mod">
          <ac:chgData name="Weifeng Xu" userId="e7aed605-a3dd-4d5a-a692-a87037af107b" providerId="ADAL" clId="{6B4374A3-947E-4054-9ED4-BE3C4EABE410}" dt="2021-06-28T01:59:11.448" v="2074"/>
          <ac:picMkLst>
            <pc:docMk/>
            <pc:sldMk cId="127914859" sldId="472"/>
            <ac:picMk id="11" creationId="{034808D2-D26B-402B-B25B-0ABD3908CFA3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4" creationId="{1A746A7D-D0A9-4E01-A685-AFABCE34A2A8}"/>
          </ac:picMkLst>
        </pc:picChg>
        <pc:picChg chg="add mod">
          <ac:chgData name="Weifeng Xu" userId="e7aed605-a3dd-4d5a-a692-a87037af107b" providerId="ADAL" clId="{6B4374A3-947E-4054-9ED4-BE3C4EABE410}" dt="2021-06-28T02:00:43.820" v="2104" actId="1076"/>
          <ac:picMkLst>
            <pc:docMk/>
            <pc:sldMk cId="127914859" sldId="472"/>
            <ac:picMk id="15" creationId="{D1ACABCC-1B28-4C35-AEE6-89938BC3EDCF}"/>
          </ac:picMkLst>
        </pc:picChg>
        <pc:picChg chg="add mod">
          <ac:chgData name="Weifeng Xu" userId="e7aed605-a3dd-4d5a-a692-a87037af107b" providerId="ADAL" clId="{6B4374A3-947E-4054-9ED4-BE3C4EABE410}" dt="2021-06-28T02:01:29.212" v="2117" actId="1076"/>
          <ac:picMkLst>
            <pc:docMk/>
            <pc:sldMk cId="127914859" sldId="472"/>
            <ac:picMk id="24" creationId="{1A9C1DDE-2709-47A5-9409-BA7A194CE850}"/>
          </ac:picMkLst>
        </pc:picChg>
        <pc:picChg chg="add del mod">
          <ac:chgData name="Weifeng Xu" userId="e7aed605-a3dd-4d5a-a692-a87037af107b" providerId="ADAL" clId="{6B4374A3-947E-4054-9ED4-BE3C4EABE410}" dt="2021-06-28T02:01:20.852" v="2114"/>
          <ac:picMkLst>
            <pc:docMk/>
            <pc:sldMk cId="127914859" sldId="472"/>
            <ac:picMk id="25" creationId="{F5663D72-4BF1-4B1D-9488-2F78E1434C30}"/>
          </ac:picMkLst>
        </pc:picChg>
        <pc:picChg chg="add mod">
          <ac:chgData name="Weifeng Xu" userId="e7aed605-a3dd-4d5a-a692-a87037af107b" providerId="ADAL" clId="{6B4374A3-947E-4054-9ED4-BE3C4EABE410}" dt="2021-06-28T02:01:33.080" v="2119" actId="14100"/>
          <ac:picMkLst>
            <pc:docMk/>
            <pc:sldMk cId="127914859" sldId="472"/>
            <ac:picMk id="26" creationId="{26D326CD-1B00-404F-889B-F52B129CB40A}"/>
          </ac:picMkLst>
        </pc:pic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8" creationId="{AAB8CA88-9393-4F2A-B61C-AF114BBE513C}"/>
          </ac:cxnSpMkLst>
        </pc:cxnChg>
        <pc:cxnChg chg="add del mod">
          <ac:chgData name="Weifeng Xu" userId="e7aed605-a3dd-4d5a-a692-a87037af107b" providerId="ADAL" clId="{6B4374A3-947E-4054-9ED4-BE3C4EABE410}" dt="2021-06-28T01:59:11.448" v="2074"/>
          <ac:cxnSpMkLst>
            <pc:docMk/>
            <pc:sldMk cId="127914859" sldId="472"/>
            <ac:cxnSpMk id="9" creationId="{D19FE945-660A-42CD-8F8B-BE6A1503739F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7" creationId="{B4931C54-6C15-42A8-ACBB-CCDAA2D191CB}"/>
          </ac:cxnSpMkLst>
        </pc:cxnChg>
        <pc:cxnChg chg="add mod">
          <ac:chgData name="Weifeng Xu" userId="e7aed605-a3dd-4d5a-a692-a87037af107b" providerId="ADAL" clId="{6B4374A3-947E-4054-9ED4-BE3C4EABE410}" dt="2021-06-28T02:00:43.820" v="2104" actId="1076"/>
          <ac:cxnSpMkLst>
            <pc:docMk/>
            <pc:sldMk cId="127914859" sldId="472"/>
            <ac:cxnSpMk id="18" creationId="{A5B9F48B-C041-4FE2-A262-0CAACD56FC5E}"/>
          </ac:cxnSpMkLst>
        </pc:cxnChg>
      </pc:sldChg>
      <pc:sldChg chg="new del">
        <pc:chgData name="Weifeng Xu" userId="e7aed605-a3dd-4d5a-a692-a87037af107b" providerId="ADAL" clId="{6B4374A3-947E-4054-9ED4-BE3C4EABE410}" dt="2021-06-28T02:12:10.712" v="2148" actId="47"/>
        <pc:sldMkLst>
          <pc:docMk/>
          <pc:sldMk cId="2596044937" sldId="473"/>
        </pc:sldMkLst>
      </pc:sldChg>
      <pc:sldChg chg="new del">
        <pc:chgData name="Weifeng Xu" userId="e7aed605-a3dd-4d5a-a692-a87037af107b" providerId="ADAL" clId="{6B4374A3-947E-4054-9ED4-BE3C4EABE410}" dt="2021-06-28T02:12:08.774" v="2147" actId="47"/>
        <pc:sldMkLst>
          <pc:docMk/>
          <pc:sldMk cId="2075397677" sldId="474"/>
        </pc:sldMkLst>
      </pc:sldChg>
      <pc:sldChg chg="modSp add mod">
        <pc:chgData name="Weifeng Xu" userId="e7aed605-a3dd-4d5a-a692-a87037af107b" providerId="ADAL" clId="{6B4374A3-947E-4054-9ED4-BE3C4EABE410}" dt="2021-06-28T02:10:10.186" v="2130" actId="1076"/>
        <pc:sldMkLst>
          <pc:docMk/>
          <pc:sldMk cId="2516623109" sldId="475"/>
        </pc:sldMkLst>
        <pc:picChg chg="mod">
          <ac:chgData name="Weifeng Xu" userId="e7aed605-a3dd-4d5a-a692-a87037af107b" providerId="ADAL" clId="{6B4374A3-947E-4054-9ED4-BE3C4EABE410}" dt="2021-06-28T02:10:10.186" v="2130" actId="1076"/>
          <ac:picMkLst>
            <pc:docMk/>
            <pc:sldMk cId="2516623109" sldId="475"/>
            <ac:picMk id="6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0.137" v="2131" actId="1076"/>
        <pc:sldMkLst>
          <pc:docMk/>
          <pc:sldMk cId="3141623341" sldId="476"/>
        </pc:sldMkLst>
        <pc:picChg chg="mod">
          <ac:chgData name="Weifeng Xu" userId="e7aed605-a3dd-4d5a-a692-a87037af107b" providerId="ADAL" clId="{6B4374A3-947E-4054-9ED4-BE3C4EABE410}" dt="2021-06-28T02:10:20.137" v="2131" actId="1076"/>
          <ac:picMkLst>
            <pc:docMk/>
            <pc:sldMk cId="3141623341" sldId="476"/>
            <ac:picMk id="5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28.825" v="2132" actId="1076"/>
        <pc:sldMkLst>
          <pc:docMk/>
          <pc:sldMk cId="4107473677" sldId="477"/>
        </pc:sldMkLst>
        <pc:picChg chg="mod">
          <ac:chgData name="Weifeng Xu" userId="e7aed605-a3dd-4d5a-a692-a87037af107b" providerId="ADAL" clId="{6B4374A3-947E-4054-9ED4-BE3C4EABE410}" dt="2021-06-28T02:10:28.825" v="2132" actId="1076"/>
          <ac:picMkLst>
            <pc:docMk/>
            <pc:sldMk cId="4107473677" sldId="477"/>
            <ac:picMk id="4" creationId="{00000000-0000-0000-0000-000000000000}"/>
          </ac:picMkLst>
        </pc:picChg>
      </pc:sldChg>
      <pc:sldChg chg="modSp add mod">
        <pc:chgData name="Weifeng Xu" userId="e7aed605-a3dd-4d5a-a692-a87037af107b" providerId="ADAL" clId="{6B4374A3-947E-4054-9ED4-BE3C4EABE410}" dt="2021-06-28T02:10:32.897" v="2133" actId="1076"/>
        <pc:sldMkLst>
          <pc:docMk/>
          <pc:sldMk cId="1773530336" sldId="478"/>
        </pc:sldMkLst>
        <pc:picChg chg="mod">
          <ac:chgData name="Weifeng Xu" userId="e7aed605-a3dd-4d5a-a692-a87037af107b" providerId="ADAL" clId="{6B4374A3-947E-4054-9ED4-BE3C4EABE410}" dt="2021-06-28T02:10:32.897" v="2133" actId="1076"/>
          <ac:picMkLst>
            <pc:docMk/>
            <pc:sldMk cId="1773530336" sldId="478"/>
            <ac:picMk id="6" creationId="{00000000-0000-0000-0000-000000000000}"/>
          </ac:picMkLst>
        </pc:picChg>
      </pc:sldChg>
      <pc:sldChg chg="addSp delSp modSp new del mod modClrScheme chgLayout">
        <pc:chgData name="Weifeng Xu" userId="e7aed605-a3dd-4d5a-a692-a87037af107b" providerId="ADAL" clId="{6B4374A3-947E-4054-9ED4-BE3C4EABE410}" dt="2021-06-28T02:15:37.405" v="2188" actId="47"/>
        <pc:sldMkLst>
          <pc:docMk/>
          <pc:sldMk cId="3328644533" sldId="479"/>
        </pc:sldMkLst>
        <pc:spChg chg="del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2" creationId="{FF2FB280-B87C-4517-BAB6-DC9E6D4B7309}"/>
          </ac:spMkLst>
        </pc:spChg>
        <pc:spChg chg="del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3" creationId="{AB606FD4-4553-4D33-A777-38AEB0A81858}"/>
          </ac:spMkLst>
        </pc:spChg>
        <pc:spChg chg="add mod ord">
          <ac:chgData name="Weifeng Xu" userId="e7aed605-a3dd-4d5a-a692-a87037af107b" providerId="ADAL" clId="{6B4374A3-947E-4054-9ED4-BE3C4EABE410}" dt="2021-06-28T02:13:28.026" v="2154" actId="700"/>
          <ac:spMkLst>
            <pc:docMk/>
            <pc:sldMk cId="3328644533" sldId="479"/>
            <ac:spMk id="4" creationId="{BE1D27EA-588B-401A-9718-88D7EBF730E2}"/>
          </ac:spMkLst>
        </pc:spChg>
      </pc:sldChg>
      <pc:sldChg chg="new del">
        <pc:chgData name="Weifeng Xu" userId="e7aed605-a3dd-4d5a-a692-a87037af107b" providerId="ADAL" clId="{6B4374A3-947E-4054-9ED4-BE3C4EABE410}" dt="2021-06-28T02:15:38.082" v="2189" actId="47"/>
        <pc:sldMkLst>
          <pc:docMk/>
          <pc:sldMk cId="3785954803" sldId="480"/>
        </pc:sldMkLst>
      </pc:sldChg>
      <pc:sldChg chg="addSp modSp add mod modClrScheme chgLayout">
        <pc:chgData name="Weifeng Xu" userId="e7aed605-a3dd-4d5a-a692-a87037af107b" providerId="ADAL" clId="{6B4374A3-947E-4054-9ED4-BE3C4EABE410}" dt="2021-06-28T02:15:09.330" v="2187" actId="1076"/>
        <pc:sldMkLst>
          <pc:docMk/>
          <pc:sldMk cId="2418320045" sldId="481"/>
        </pc:sldMkLst>
        <pc:spChg chg="add mod ord">
          <ac:chgData name="Weifeng Xu" userId="e7aed605-a3dd-4d5a-a692-a87037af107b" providerId="ADAL" clId="{6B4374A3-947E-4054-9ED4-BE3C4EABE410}" dt="2021-06-28T02:14:49.827" v="2182" actId="20577"/>
          <ac:spMkLst>
            <pc:docMk/>
            <pc:sldMk cId="2418320045" sldId="481"/>
            <ac:spMk id="2" creationId="{89A0440F-A056-4BE8-BB8E-3861FE9122E3}"/>
          </ac:spMkLst>
        </pc:spChg>
        <pc:spChg chg="mod">
          <ac:chgData name="Weifeng Xu" userId="e7aed605-a3dd-4d5a-a692-a87037af107b" providerId="ADAL" clId="{6B4374A3-947E-4054-9ED4-BE3C4EABE410}" dt="2021-06-28T02:15:04.794" v="2186" actId="1076"/>
          <ac:spMkLst>
            <pc:docMk/>
            <pc:sldMk cId="2418320045" sldId="481"/>
            <ac:spMk id="4" creationId="{00000000-0000-0000-0000-000000000000}"/>
          </ac:spMkLst>
        </pc:spChg>
        <pc:picChg chg="mod">
          <ac:chgData name="Weifeng Xu" userId="e7aed605-a3dd-4d5a-a692-a87037af107b" providerId="ADAL" clId="{6B4374A3-947E-4054-9ED4-BE3C4EABE410}" dt="2021-06-28T02:15:09.330" v="2187" actId="1076"/>
          <ac:picMkLst>
            <pc:docMk/>
            <pc:sldMk cId="2418320045" sldId="481"/>
            <ac:picMk id="5" creationId="{00000000-0000-0000-0000-000000000000}"/>
          </ac:picMkLst>
        </pc:picChg>
      </pc:sldChg>
      <pc:sldChg chg="addSp delSp modSp new mod ord modClrScheme chgLayout modNotesTx">
        <pc:chgData name="Weifeng Xu" userId="e7aed605-a3dd-4d5a-a692-a87037af107b" providerId="ADAL" clId="{6B4374A3-947E-4054-9ED4-BE3C4EABE410}" dt="2021-06-28T02:47:11.504" v="2395"/>
        <pc:sldMkLst>
          <pc:docMk/>
          <pc:sldMk cId="1683867025" sldId="482"/>
        </pc:sldMkLst>
        <pc:spChg chg="del mod ord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2" creationId="{370CD65D-A6BF-459B-B957-130607D9A183}"/>
          </ac:spMkLst>
        </pc:spChg>
        <pc:spChg chg="del">
          <ac:chgData name="Weifeng Xu" userId="e7aed605-a3dd-4d5a-a692-a87037af107b" providerId="ADAL" clId="{6B4374A3-947E-4054-9ED4-BE3C4EABE410}" dt="2021-06-28T02:17:00.362" v="2200" actId="700"/>
          <ac:spMkLst>
            <pc:docMk/>
            <pc:sldMk cId="1683867025" sldId="482"/>
            <ac:spMk id="3" creationId="{14E221CD-1194-403A-B19C-68DC832EA380}"/>
          </ac:spMkLst>
        </pc:spChg>
        <pc:spChg chg="add mod ord">
          <ac:chgData name="Weifeng Xu" userId="e7aed605-a3dd-4d5a-a692-a87037af107b" providerId="ADAL" clId="{6B4374A3-947E-4054-9ED4-BE3C4EABE410}" dt="2021-06-28T02:21:15.195" v="2236" actId="20577"/>
          <ac:spMkLst>
            <pc:docMk/>
            <pc:sldMk cId="1683867025" sldId="482"/>
            <ac:spMk id="4" creationId="{7DAB109A-81C9-4DD3-8487-BE9AFF4EB873}"/>
          </ac:spMkLst>
        </pc:spChg>
        <pc:spChg chg="add mod">
          <ac:chgData name="Weifeng Xu" userId="e7aed605-a3dd-4d5a-a692-a87037af107b" providerId="ADAL" clId="{6B4374A3-947E-4054-9ED4-BE3C4EABE410}" dt="2021-06-28T02:45:45.826" v="2376" actId="14100"/>
          <ac:spMkLst>
            <pc:docMk/>
            <pc:sldMk cId="1683867025" sldId="482"/>
            <ac:spMk id="10" creationId="{E2F4B83A-F831-40D4-82DA-F49661823B00}"/>
          </ac:spMkLst>
        </pc:spChg>
        <pc:spChg chg="add mod">
          <ac:chgData name="Weifeng Xu" userId="e7aed605-a3dd-4d5a-a692-a87037af107b" providerId="ADAL" clId="{6B4374A3-947E-4054-9ED4-BE3C4EABE410}" dt="2021-06-28T02:46:09.969" v="2392" actId="14100"/>
          <ac:spMkLst>
            <pc:docMk/>
            <pc:sldMk cId="1683867025" sldId="482"/>
            <ac:spMk id="13" creationId="{23EFB75A-E6AF-44D0-96A9-AE129FC68B33}"/>
          </ac:spMkLst>
        </pc:spChg>
        <pc:picChg chg="add del mod">
          <ac:chgData name="Weifeng Xu" userId="e7aed605-a3dd-4d5a-a692-a87037af107b" providerId="ADAL" clId="{6B4374A3-947E-4054-9ED4-BE3C4EABE410}" dt="2021-06-28T02:22:58.690" v="2240" actId="478"/>
          <ac:picMkLst>
            <pc:docMk/>
            <pc:sldMk cId="1683867025" sldId="482"/>
            <ac:picMk id="6" creationId="{590C8BB6-78DF-41E4-BDD5-345FFE58E89A}"/>
          </ac:picMkLst>
        </pc:picChg>
        <pc:picChg chg="add mod">
          <ac:chgData name="Weifeng Xu" userId="e7aed605-a3dd-4d5a-a692-a87037af107b" providerId="ADAL" clId="{6B4374A3-947E-4054-9ED4-BE3C4EABE410}" dt="2021-06-28T02:45:41.399" v="2375" actId="1076"/>
          <ac:picMkLst>
            <pc:docMk/>
            <pc:sldMk cId="1683867025" sldId="482"/>
            <ac:picMk id="8" creationId="{1F7C72D0-D62A-499C-A6B8-7C849AB1212E}"/>
          </ac:picMkLst>
        </pc:picChg>
        <pc:picChg chg="add mod">
          <ac:chgData name="Weifeng Xu" userId="e7aed605-a3dd-4d5a-a692-a87037af107b" providerId="ADAL" clId="{6B4374A3-947E-4054-9ED4-BE3C4EABE410}" dt="2021-06-28T02:45:33.106" v="2374" actId="14100"/>
          <ac:picMkLst>
            <pc:docMk/>
            <pc:sldMk cId="1683867025" sldId="482"/>
            <ac:picMk id="12" creationId="{C1B437B6-903E-460C-9EB2-20C06AB05D3D}"/>
          </ac:picMkLst>
        </pc:picChg>
      </pc:sldChg>
      <pc:sldChg chg="new del">
        <pc:chgData name="Weifeng Xu" userId="e7aed605-a3dd-4d5a-a692-a87037af107b" providerId="ADAL" clId="{6B4374A3-947E-4054-9ED4-BE3C4EABE410}" dt="2021-06-28T02:56:48.230" v="2412" actId="47"/>
        <pc:sldMkLst>
          <pc:docMk/>
          <pc:sldMk cId="2787378180" sldId="483"/>
        </pc:sldMkLst>
      </pc:sldChg>
      <pc:sldChg chg="addSp delSp modSp new mod ord">
        <pc:chgData name="Weifeng Xu" userId="e7aed605-a3dd-4d5a-a692-a87037af107b" providerId="ADAL" clId="{6B4374A3-947E-4054-9ED4-BE3C4EABE410}" dt="2021-06-28T02:47:11.504" v="2395"/>
        <pc:sldMkLst>
          <pc:docMk/>
          <pc:sldMk cId="3022927922" sldId="484"/>
        </pc:sldMkLst>
        <pc:spChg chg="mod">
          <ac:chgData name="Weifeng Xu" userId="e7aed605-a3dd-4d5a-a692-a87037af107b" providerId="ADAL" clId="{6B4374A3-947E-4054-9ED4-BE3C4EABE410}" dt="2021-06-28T02:27:29.973" v="2262" actId="20577"/>
          <ac:spMkLst>
            <pc:docMk/>
            <pc:sldMk cId="3022927922" sldId="484"/>
            <ac:spMk id="2" creationId="{2B982A6D-5381-41E2-B506-D53AEA7933D0}"/>
          </ac:spMkLst>
        </pc:spChg>
        <pc:spChg chg="add mod">
          <ac:chgData name="Weifeng Xu" userId="e7aed605-a3dd-4d5a-a692-a87037af107b" providerId="ADAL" clId="{6B4374A3-947E-4054-9ED4-BE3C4EABE410}" dt="2021-06-28T02:37:26.738" v="2316" actId="14100"/>
          <ac:spMkLst>
            <pc:docMk/>
            <pc:sldMk cId="3022927922" sldId="484"/>
            <ac:spMk id="11" creationId="{F773C795-1940-4E5A-899F-EA8CDF1F6AE5}"/>
          </ac:spMkLst>
        </pc:spChg>
        <pc:spChg chg="add mod">
          <ac:chgData name="Weifeng Xu" userId="e7aed605-a3dd-4d5a-a692-a87037af107b" providerId="ADAL" clId="{6B4374A3-947E-4054-9ED4-BE3C4EABE410}" dt="2021-06-28T02:38:09.646" v="2359" actId="14100"/>
          <ac:spMkLst>
            <pc:docMk/>
            <pc:sldMk cId="3022927922" sldId="484"/>
            <ac:spMk id="12" creationId="{CF0E252C-8AA9-4860-AF85-370DFD079DB5}"/>
          </ac:spMkLst>
        </pc:spChg>
        <pc:picChg chg="add mod">
          <ac:chgData name="Weifeng Xu" userId="e7aed605-a3dd-4d5a-a692-a87037af107b" providerId="ADAL" clId="{6B4374A3-947E-4054-9ED4-BE3C4EABE410}" dt="2021-06-28T02:36:52.734" v="2295" actId="1076"/>
          <ac:picMkLst>
            <pc:docMk/>
            <pc:sldMk cId="3022927922" sldId="484"/>
            <ac:picMk id="4" creationId="{E85F83B3-8302-4D0C-B0C7-D3AD121DF968}"/>
          </ac:picMkLst>
        </pc:picChg>
        <pc:picChg chg="add mod">
          <ac:chgData name="Weifeng Xu" userId="e7aed605-a3dd-4d5a-a692-a87037af107b" providerId="ADAL" clId="{6B4374A3-947E-4054-9ED4-BE3C4EABE410}" dt="2021-06-28T02:36:50.381" v="2294" actId="1076"/>
          <ac:picMkLst>
            <pc:docMk/>
            <pc:sldMk cId="3022927922" sldId="484"/>
            <ac:picMk id="6" creationId="{707C8B56-5CBF-4DE9-8088-9CA3B9209579}"/>
          </ac:picMkLst>
        </pc:picChg>
        <pc:picChg chg="add del mod">
          <ac:chgData name="Weifeng Xu" userId="e7aed605-a3dd-4d5a-a692-a87037af107b" providerId="ADAL" clId="{6B4374A3-947E-4054-9ED4-BE3C4EABE410}" dt="2021-06-28T02:35:23.635" v="2278" actId="478"/>
          <ac:picMkLst>
            <pc:docMk/>
            <pc:sldMk cId="3022927922" sldId="484"/>
            <ac:picMk id="8" creationId="{E0CD9D1B-1E66-4C9A-A04E-06E607F82934}"/>
          </ac:picMkLst>
        </pc:picChg>
        <pc:picChg chg="add mod">
          <ac:chgData name="Weifeng Xu" userId="e7aed605-a3dd-4d5a-a692-a87037af107b" providerId="ADAL" clId="{6B4374A3-947E-4054-9ED4-BE3C4EABE410}" dt="2021-06-28T02:36:26.044" v="2293" actId="1076"/>
          <ac:picMkLst>
            <pc:docMk/>
            <pc:sldMk cId="3022927922" sldId="484"/>
            <ac:picMk id="10" creationId="{B08BF884-CDEF-4D7A-914C-9F0D4CEB8299}"/>
          </ac:picMkLst>
        </pc:picChg>
        <pc:cxnChg chg="add mod">
          <ac:chgData name="Weifeng Xu" userId="e7aed605-a3dd-4d5a-a692-a87037af107b" providerId="ADAL" clId="{6B4374A3-947E-4054-9ED4-BE3C4EABE410}" dt="2021-06-28T02:39:20.031" v="2363" actId="1582"/>
          <ac:cxnSpMkLst>
            <pc:docMk/>
            <pc:sldMk cId="3022927922" sldId="484"/>
            <ac:cxnSpMk id="14" creationId="{BDCC988F-E9BC-43F2-81CE-1E02CB63E18F}"/>
          </ac:cxnSpMkLst>
        </pc:cxnChg>
      </pc:sldChg>
      <pc:sldChg chg="modSp new del mod">
        <pc:chgData name="Weifeng Xu" userId="e7aed605-a3dd-4d5a-a692-a87037af107b" providerId="ADAL" clId="{6B4374A3-947E-4054-9ED4-BE3C4EABE410}" dt="2021-06-28T02:46:49.132" v="2393" actId="47"/>
        <pc:sldMkLst>
          <pc:docMk/>
          <pc:sldMk cId="695818154" sldId="485"/>
        </pc:sldMkLst>
        <pc:spChg chg="mod">
          <ac:chgData name="Weifeng Xu" userId="e7aed605-a3dd-4d5a-a692-a87037af107b" providerId="ADAL" clId="{6B4374A3-947E-4054-9ED4-BE3C4EABE410}" dt="2021-06-28T02:44:33.674" v="2367" actId="21"/>
          <ac:spMkLst>
            <pc:docMk/>
            <pc:sldMk cId="695818154" sldId="485"/>
            <ac:spMk id="2" creationId="{C9749E0C-3927-40D0-B166-F7DF86ACDCF8}"/>
          </ac:spMkLst>
        </pc:spChg>
      </pc:sldChg>
      <pc:sldChg chg="addSp delSp modSp new mod modClrScheme chgLayout modNotesTx">
        <pc:chgData name="Weifeng Xu" userId="e7aed605-a3dd-4d5a-a692-a87037af107b" providerId="ADAL" clId="{6B4374A3-947E-4054-9ED4-BE3C4EABE410}" dt="2021-06-28T03:05:31.851" v="2530" actId="1076"/>
        <pc:sldMkLst>
          <pc:docMk/>
          <pc:sldMk cId="1979037057" sldId="485"/>
        </pc:sldMkLst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2" creationId="{E353B482-F9B1-4425-BB0E-1FBC780FF119}"/>
          </ac:spMkLst>
        </pc:spChg>
        <pc:spChg chg="del mod ord">
          <ac:chgData name="Weifeng Xu" userId="e7aed605-a3dd-4d5a-a692-a87037af107b" providerId="ADAL" clId="{6B4374A3-947E-4054-9ED4-BE3C4EABE410}" dt="2021-06-28T03:01:12.539" v="2426" actId="700"/>
          <ac:spMkLst>
            <pc:docMk/>
            <pc:sldMk cId="1979037057" sldId="485"/>
            <ac:spMk id="3" creationId="{BDE0E3D6-0581-4B95-841A-7EB7C500F166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4" creationId="{74134226-8147-4CB6-907D-194E579F0C6F}"/>
          </ac:spMkLst>
        </pc:spChg>
        <pc:spChg chg="add del mod ord">
          <ac:chgData name="Weifeng Xu" userId="e7aed605-a3dd-4d5a-a692-a87037af107b" providerId="ADAL" clId="{6B4374A3-947E-4054-9ED4-BE3C4EABE410}" dt="2021-06-28T03:01:18.219" v="2428" actId="700"/>
          <ac:spMkLst>
            <pc:docMk/>
            <pc:sldMk cId="1979037057" sldId="485"/>
            <ac:spMk id="5" creationId="{604A5F76-9478-46DE-81F4-F60B4DC48618}"/>
          </ac:spMkLst>
        </pc:spChg>
        <pc:spChg chg="add mod ord">
          <ac:chgData name="Weifeng Xu" userId="e7aed605-a3dd-4d5a-a692-a87037af107b" providerId="ADAL" clId="{6B4374A3-947E-4054-9ED4-BE3C4EABE410}" dt="2021-06-28T03:02:14.978" v="2432"/>
          <ac:spMkLst>
            <pc:docMk/>
            <pc:sldMk cId="1979037057" sldId="485"/>
            <ac:spMk id="6" creationId="{6A5364ED-6372-42B0-8F40-B24AA14AA454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1" creationId="{8A39246C-5DBA-4DED-9015-D17CDBB97641}"/>
          </ac:spMkLst>
        </pc:spChg>
        <pc:spChg chg="add mod">
          <ac:chgData name="Weifeng Xu" userId="e7aed605-a3dd-4d5a-a692-a87037af107b" providerId="ADAL" clId="{6B4374A3-947E-4054-9ED4-BE3C4EABE410}" dt="2021-06-28T03:04:24.664" v="2517" actId="1036"/>
          <ac:spMkLst>
            <pc:docMk/>
            <pc:sldMk cId="1979037057" sldId="485"/>
            <ac:spMk id="12" creationId="{09D4ED7B-C96A-4351-AAAA-9646E192FBFD}"/>
          </ac:spMkLst>
        </pc:spChg>
        <pc:spChg chg="add mod">
          <ac:chgData name="Weifeng Xu" userId="e7aed605-a3dd-4d5a-a692-a87037af107b" providerId="ADAL" clId="{6B4374A3-947E-4054-9ED4-BE3C4EABE410}" dt="2021-06-28T03:05:17.718" v="2528" actId="14100"/>
          <ac:spMkLst>
            <pc:docMk/>
            <pc:sldMk cId="1979037057" sldId="485"/>
            <ac:spMk id="14" creationId="{8C2B2658-1045-4FCC-BBFF-9F50A6C9B15C}"/>
          </ac:spMkLst>
        </pc:sp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8" creationId="{D6642376-3771-4A23-988A-14E881E82403}"/>
          </ac:picMkLst>
        </pc:picChg>
        <pc:picChg chg="add mod">
          <ac:chgData name="Weifeng Xu" userId="e7aed605-a3dd-4d5a-a692-a87037af107b" providerId="ADAL" clId="{6B4374A3-947E-4054-9ED4-BE3C4EABE410}" dt="2021-06-28T03:04:24.664" v="2517" actId="1036"/>
          <ac:picMkLst>
            <pc:docMk/>
            <pc:sldMk cId="1979037057" sldId="485"/>
            <ac:picMk id="10" creationId="{9EF32C83-75BB-4834-92CD-1D2764C7758A}"/>
          </ac:picMkLst>
        </pc:picChg>
        <pc:picChg chg="add mod">
          <ac:chgData name="Weifeng Xu" userId="e7aed605-a3dd-4d5a-a692-a87037af107b" providerId="ADAL" clId="{6B4374A3-947E-4054-9ED4-BE3C4EABE410}" dt="2021-06-28T03:05:31.851" v="2530" actId="1076"/>
          <ac:picMkLst>
            <pc:docMk/>
            <pc:sldMk cId="1979037057" sldId="485"/>
            <ac:picMk id="13" creationId="{2BDA334F-F2DA-484C-B219-4E9F22B21626}"/>
          </ac:picMkLst>
        </pc:picChg>
      </pc:sldChg>
      <pc:sldChg chg="modSp add mod">
        <pc:chgData name="Weifeng Xu" userId="e7aed605-a3dd-4d5a-a692-a87037af107b" providerId="ADAL" clId="{6B4374A3-947E-4054-9ED4-BE3C4EABE410}" dt="2021-06-28T15:01:48.822" v="2534" actId="1076"/>
        <pc:sldMkLst>
          <pc:docMk/>
          <pc:sldMk cId="229412847" sldId="486"/>
        </pc:sldMkLst>
        <pc:picChg chg="mod">
          <ac:chgData name="Weifeng Xu" userId="e7aed605-a3dd-4d5a-a692-a87037af107b" providerId="ADAL" clId="{6B4374A3-947E-4054-9ED4-BE3C4EABE410}" dt="2021-06-28T15:01:46.722" v="2533" actId="1076"/>
          <ac:picMkLst>
            <pc:docMk/>
            <pc:sldMk cId="229412847" sldId="486"/>
            <ac:picMk id="4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8.822" v="2534" actId="1076"/>
          <ac:picMkLst>
            <pc:docMk/>
            <pc:sldMk cId="229412847" sldId="486"/>
            <ac:picMk id="5" creationId="{00000000-0000-0000-0000-000000000000}"/>
          </ac:picMkLst>
        </pc:picChg>
        <pc:picChg chg="mod">
          <ac:chgData name="Weifeng Xu" userId="e7aed605-a3dd-4d5a-a692-a87037af107b" providerId="ADAL" clId="{6B4374A3-947E-4054-9ED4-BE3C4EABE410}" dt="2021-06-28T15:01:45.159" v="2532" actId="1076"/>
          <ac:picMkLst>
            <pc:docMk/>
            <pc:sldMk cId="229412847" sldId="486"/>
            <ac:picMk id="1026" creationId="{00000000-0000-0000-0000-000000000000}"/>
          </ac:picMkLst>
        </pc:picChg>
      </pc:sldChg>
      <pc:sldChg chg="addSp modSp new mod">
        <pc:chgData name="Weifeng Xu" userId="e7aed605-a3dd-4d5a-a692-a87037af107b" providerId="ADAL" clId="{6B4374A3-947E-4054-9ED4-BE3C4EABE410}" dt="2021-06-28T15:08:17.943" v="2575" actId="1076"/>
        <pc:sldMkLst>
          <pc:docMk/>
          <pc:sldMk cId="127162036" sldId="487"/>
        </pc:sldMkLst>
        <pc:spChg chg="mod">
          <ac:chgData name="Weifeng Xu" userId="e7aed605-a3dd-4d5a-a692-a87037af107b" providerId="ADAL" clId="{6B4374A3-947E-4054-9ED4-BE3C4EABE410}" dt="2021-06-28T15:04:38.120" v="2571" actId="20577"/>
          <ac:spMkLst>
            <pc:docMk/>
            <pc:sldMk cId="127162036" sldId="487"/>
            <ac:spMk id="2" creationId="{E9795CE5-4D04-4CBA-8767-87D7588611F2}"/>
          </ac:spMkLst>
        </pc:spChg>
        <pc:picChg chg="add mod">
          <ac:chgData name="Weifeng Xu" userId="e7aed605-a3dd-4d5a-a692-a87037af107b" providerId="ADAL" clId="{6B4374A3-947E-4054-9ED4-BE3C4EABE410}" dt="2021-06-28T15:08:17.943" v="2575" actId="1076"/>
          <ac:picMkLst>
            <pc:docMk/>
            <pc:sldMk cId="127162036" sldId="487"/>
            <ac:picMk id="4" creationId="{2039DE48-F833-4C4D-AEA6-65EC61529D54}"/>
          </ac:picMkLst>
        </pc:picChg>
      </pc:sldChg>
      <pc:sldChg chg="addSp modSp new mod modNotesTx">
        <pc:chgData name="Weifeng Xu" userId="e7aed605-a3dd-4d5a-a692-a87037af107b" providerId="ADAL" clId="{6B4374A3-947E-4054-9ED4-BE3C4EABE410}" dt="2021-06-28T15:22:01.874" v="2619"/>
        <pc:sldMkLst>
          <pc:docMk/>
          <pc:sldMk cId="1436574554" sldId="488"/>
        </pc:sldMkLst>
        <pc:spChg chg="mod">
          <ac:chgData name="Weifeng Xu" userId="e7aed605-a3dd-4d5a-a692-a87037af107b" providerId="ADAL" clId="{6B4374A3-947E-4054-9ED4-BE3C4EABE410}" dt="2021-06-28T15:20:19.941" v="2615" actId="20577"/>
          <ac:spMkLst>
            <pc:docMk/>
            <pc:sldMk cId="1436574554" sldId="488"/>
            <ac:spMk id="2" creationId="{A4717730-4F34-4130-AAF8-EBC15D008936}"/>
          </ac:spMkLst>
        </pc:spChg>
        <pc:picChg chg="add mod">
          <ac:chgData name="Weifeng Xu" userId="e7aed605-a3dd-4d5a-a692-a87037af107b" providerId="ADAL" clId="{6B4374A3-947E-4054-9ED4-BE3C4EABE410}" dt="2021-06-28T15:21:44.888" v="2618" actId="14100"/>
          <ac:picMkLst>
            <pc:docMk/>
            <pc:sldMk cId="1436574554" sldId="488"/>
            <ac:picMk id="4" creationId="{25A627BB-5496-40EF-8103-AF171432D7F1}"/>
          </ac:picMkLst>
        </pc:picChg>
      </pc:sldChg>
      <pc:sldChg chg="addSp delSp modSp new mod modClrScheme chgLayout">
        <pc:chgData name="Weifeng Xu" userId="e7aed605-a3dd-4d5a-a692-a87037af107b" providerId="ADAL" clId="{6B4374A3-947E-4054-9ED4-BE3C4EABE410}" dt="2021-06-28T19:32:29.686" v="2637"/>
        <pc:sldMkLst>
          <pc:docMk/>
          <pc:sldMk cId="3579863255" sldId="489"/>
        </pc:sldMkLst>
        <pc:spChg chg="del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2" creationId="{DBCCA8B4-61C1-4A38-8741-45E1A46ADE0F}"/>
          </ac:spMkLst>
        </pc:spChg>
        <pc:spChg chg="add mod ord">
          <ac:chgData name="Weifeng Xu" userId="e7aed605-a3dd-4d5a-a692-a87037af107b" providerId="ADAL" clId="{6B4374A3-947E-4054-9ED4-BE3C4EABE410}" dt="2021-06-28T19:32:29.686" v="2637"/>
          <ac:spMkLst>
            <pc:docMk/>
            <pc:sldMk cId="3579863255" sldId="489"/>
            <ac:spMk id="3" creationId="{4FB77B5E-3139-4C66-8935-9AA9B15E530D}"/>
          </ac:spMkLst>
        </pc:spChg>
        <pc:spChg chg="add mod ord">
          <ac:chgData name="Weifeng Xu" userId="e7aed605-a3dd-4d5a-a692-a87037af107b" providerId="ADAL" clId="{6B4374A3-947E-4054-9ED4-BE3C4EABE410}" dt="2021-06-28T19:32:24.944" v="2636" actId="700"/>
          <ac:spMkLst>
            <pc:docMk/>
            <pc:sldMk cId="3579863255" sldId="489"/>
            <ac:spMk id="4" creationId="{774A7D27-F957-4AEB-B39F-C8C34744C674}"/>
          </ac:spMkLst>
        </pc:spChg>
      </pc:sldChg>
      <pc:sldChg chg="add del">
        <pc:chgData name="Weifeng Xu" userId="e7aed605-a3dd-4d5a-a692-a87037af107b" providerId="ADAL" clId="{6B4374A3-947E-4054-9ED4-BE3C4EABE410}" dt="2021-06-28T19:33:16.195" v="2639" actId="47"/>
        <pc:sldMkLst>
          <pc:docMk/>
          <pc:sldMk cId="366514627" sldId="490"/>
        </pc:sldMkLst>
      </pc:sldChg>
    </pc:docChg>
  </pc:docChgLst>
  <pc:docChgLst>
    <pc:chgData name="Weifeng Xu" userId="e7aed605-a3dd-4d5a-a692-a87037af107b" providerId="ADAL" clId="{FA816255-E05D-4E89-B9CD-594FC040AD65}"/>
    <pc:docChg chg="undo custSel modSld">
      <pc:chgData name="Weifeng Xu" userId="e7aed605-a3dd-4d5a-a692-a87037af107b" providerId="ADAL" clId="{FA816255-E05D-4E89-B9CD-594FC040AD65}" dt="2022-02-04T02:20:54.428" v="93" actId="1076"/>
      <pc:docMkLst>
        <pc:docMk/>
      </pc:docMkLst>
      <pc:sldChg chg="modSp mod modNotesTx">
        <pc:chgData name="Weifeng Xu" userId="e7aed605-a3dd-4d5a-a692-a87037af107b" providerId="ADAL" clId="{FA816255-E05D-4E89-B9CD-594FC040AD65}" dt="2022-02-01T13:18:04.535" v="56"/>
        <pc:sldMkLst>
          <pc:docMk/>
          <pc:sldMk cId="2623075134" sldId="448"/>
        </pc:sldMkLst>
        <pc:spChg chg="mod">
          <ac:chgData name="Weifeng Xu" userId="e7aed605-a3dd-4d5a-a692-a87037af107b" providerId="ADAL" clId="{FA816255-E05D-4E89-B9CD-594FC040AD65}" dt="2022-02-01T13:13:08.102" v="54" actId="6549"/>
          <ac:spMkLst>
            <pc:docMk/>
            <pc:sldMk cId="2623075134" sldId="448"/>
            <ac:spMk id="5" creationId="{8DE5951C-3427-4B1F-BFA6-46E91D76D827}"/>
          </ac:spMkLst>
        </pc:spChg>
      </pc:sldChg>
      <pc:sldChg chg="addSp delSp modSp mod">
        <pc:chgData name="Weifeng Xu" userId="e7aed605-a3dd-4d5a-a692-a87037af107b" providerId="ADAL" clId="{FA816255-E05D-4E89-B9CD-594FC040AD65}" dt="2022-02-01T13:19:49.677" v="69" actId="1036"/>
        <pc:sldMkLst>
          <pc:docMk/>
          <pc:sldMk cId="1689162150" sldId="451"/>
        </pc:sldMkLst>
        <pc:spChg chg="add del">
          <ac:chgData name="Weifeng Xu" userId="e7aed605-a3dd-4d5a-a692-a87037af107b" providerId="ADAL" clId="{FA816255-E05D-4E89-B9CD-594FC040AD65}" dt="2022-02-01T13:18:37.937" v="58"/>
          <ac:spMkLst>
            <pc:docMk/>
            <pc:sldMk cId="1689162150" sldId="451"/>
            <ac:spMk id="3" creationId="{873941BE-3E6F-4022-91B9-EE2BA8B06888}"/>
          </ac:spMkLst>
        </pc:spChg>
        <pc:spChg chg="add mod">
          <ac:chgData name="Weifeng Xu" userId="e7aed605-a3dd-4d5a-a692-a87037af107b" providerId="ADAL" clId="{FA816255-E05D-4E89-B9CD-594FC040AD65}" dt="2022-02-01T13:19:49.677" v="69" actId="1036"/>
          <ac:spMkLst>
            <pc:docMk/>
            <pc:sldMk cId="1689162150" sldId="451"/>
            <ac:spMk id="8" creationId="{2B5150DD-9A96-4E5A-86B3-DE1C5EA64D11}"/>
          </ac:spMkLst>
        </pc:spChg>
      </pc:sldChg>
      <pc:sldChg chg="modSp mod">
        <pc:chgData name="Weifeng Xu" userId="e7aed605-a3dd-4d5a-a692-a87037af107b" providerId="ADAL" clId="{FA816255-E05D-4E89-B9CD-594FC040AD65}" dt="2022-01-26T14:56:26.764" v="34" actId="6549"/>
        <pc:sldMkLst>
          <pc:docMk/>
          <pc:sldMk cId="783190951" sldId="459"/>
        </pc:sldMkLst>
        <pc:spChg chg="mod">
          <ac:chgData name="Weifeng Xu" userId="e7aed605-a3dd-4d5a-a692-a87037af107b" providerId="ADAL" clId="{FA816255-E05D-4E89-B9CD-594FC040AD65}" dt="2022-01-26T14:56:26.764" v="34" actId="6549"/>
          <ac:spMkLst>
            <pc:docMk/>
            <pc:sldMk cId="783190951" sldId="459"/>
            <ac:spMk id="4" creationId="{035D489E-10E1-4BC8-9FA1-376264A39956}"/>
          </ac:spMkLst>
        </pc:spChg>
      </pc:sldChg>
      <pc:sldChg chg="addSp modSp mod">
        <pc:chgData name="Weifeng Xu" userId="e7aed605-a3dd-4d5a-a692-a87037af107b" providerId="ADAL" clId="{FA816255-E05D-4E89-B9CD-594FC040AD65}" dt="2022-02-04T02:20:54.428" v="93" actId="1076"/>
        <pc:sldMkLst>
          <pc:docMk/>
          <pc:sldMk cId="1979037057" sldId="485"/>
        </pc:sldMkLst>
        <pc:spChg chg="add mod">
          <ac:chgData name="Weifeng Xu" userId="e7aed605-a3dd-4d5a-a692-a87037af107b" providerId="ADAL" clId="{FA816255-E05D-4E89-B9CD-594FC040AD65}" dt="2022-02-04T02:20:43.145" v="91" actId="313"/>
          <ac:spMkLst>
            <pc:docMk/>
            <pc:sldMk cId="1979037057" sldId="485"/>
            <ac:spMk id="5" creationId="{5A970FC5-EB54-4B41-95DF-60E5CB6615C5}"/>
          </ac:spMkLst>
        </pc:spChg>
        <pc:spChg chg="add mod">
          <ac:chgData name="Weifeng Xu" userId="e7aed605-a3dd-4d5a-a692-a87037af107b" providerId="ADAL" clId="{FA816255-E05D-4E89-B9CD-594FC040AD65}" dt="2022-02-04T02:20:54.428" v="93" actId="1076"/>
          <ac:spMkLst>
            <pc:docMk/>
            <pc:sldMk cId="1979037057" sldId="485"/>
            <ac:spMk id="15" creationId="{FAC8051D-52CD-4735-A4AB-4B1ADA0A92D7}"/>
          </ac:spMkLst>
        </pc:spChg>
        <pc:picChg chg="mod">
          <ac:chgData name="Weifeng Xu" userId="e7aed605-a3dd-4d5a-a692-a87037af107b" providerId="ADAL" clId="{FA816255-E05D-4E89-B9CD-594FC040AD65}" dt="2022-02-04T02:20:47.266" v="92" actId="1076"/>
          <ac:picMkLst>
            <pc:docMk/>
            <pc:sldMk cId="1979037057" sldId="485"/>
            <ac:picMk id="8" creationId="{D6642376-3771-4A23-988A-14E881E82403}"/>
          </ac:picMkLst>
        </pc:picChg>
        <pc:cxnChg chg="add mod">
          <ac:chgData name="Weifeng Xu" userId="e7aed605-a3dd-4d5a-a692-a87037af107b" providerId="ADAL" clId="{FA816255-E05D-4E89-B9CD-594FC040AD65}" dt="2022-02-04T02:20:54.428" v="93" actId="1076"/>
          <ac:cxnSpMkLst>
            <pc:docMk/>
            <pc:sldMk cId="1979037057" sldId="485"/>
            <ac:cxnSpMk id="4" creationId="{2F27C0E7-ED97-4603-881F-BD96211F0E2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8D5F-65FB-4E17-9D5B-8CF1DE5A98DF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9544B-F866-4ED0-8997-24601187A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525960"/>
                </a:solidFill>
                <a:effectLst/>
                <a:latin typeface="-apple-system"/>
              </a:rPr>
              <a:t>The "Everything is a file" phrase defines the architecture of the operating system. It means that everything in the system from processes, files, directories, sockets, pipes, ... is represented by a file descriptor abstracted over the virtual filesystem layer in the kernel</a:t>
            </a:r>
          </a:p>
          <a:p>
            <a:r>
              <a:rPr lang="en-GB" b="1" i="0" dirty="0">
                <a:solidFill>
                  <a:srgbClr val="232629"/>
                </a:solidFill>
                <a:effectLst/>
                <a:latin typeface="-apple-system"/>
              </a:rPr>
              <a:t>Devices can be represented as file-like object under /dev/ filesystem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.</a:t>
            </a:r>
          </a:p>
          <a:p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Unix has no direct equivalent of the Windows registry. The same information is scattered through the filesystem, largely in </a:t>
            </a:r>
            <a:r>
              <a:rPr lang="en-GB" dirty="0"/>
              <a:t>/etc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, </a:t>
            </a:r>
            <a:r>
              <a:rPr lang="en-GB" dirty="0"/>
              <a:t>/proc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 and </a:t>
            </a:r>
            <a:r>
              <a:rPr lang="en-GB" dirty="0"/>
              <a:t>/sys</a:t>
            </a:r>
            <a:r>
              <a:rPr lang="en-GB" b="0" i="0" dirty="0">
                <a:solidFill>
                  <a:srgbClr val="232629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2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PATH=/some/new/path:$PATH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 my_first_file.txt </a:t>
            </a:r>
          </a:p>
          <a:p>
            <a:r>
              <a:rPr lang="en-GB" dirty="0"/>
              <a:t>grep "hello" my_first_file.txt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"Hello World" &gt; myFile.txt</a:t>
            </a:r>
          </a:p>
          <a:p>
            <a:r>
              <a:rPr lang="en-US" dirty="0"/>
              <a:t>ls myFile.txt -l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57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export PATH=/home/kali/</a:t>
            </a:r>
            <a:r>
              <a:rPr lang="en-GB" dirty="0" err="1"/>
              <a:t>myfolder</a:t>
            </a:r>
            <a:r>
              <a:rPr lang="en-GB" dirty="0"/>
              <a:t>:$PATH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9544B-F866-4ED0-8997-24601187AE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4281180" y="3818903"/>
            <a:ext cx="7068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4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5882774" y="6215517"/>
            <a:ext cx="600733" cy="744979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5291768" y="5333718"/>
            <a:ext cx="591013" cy="672893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8377819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76620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94181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11657298" y="5555569"/>
            <a:ext cx="660375" cy="453651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87753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86761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73347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69354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6354112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73624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107367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10736769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9312764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116663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82142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113632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65229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117725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5985573" y="5608925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9648968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110177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102458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102128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67460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103765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977021" y="5612687"/>
            <a:ext cx="280284" cy="611852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1261281" y="5390448"/>
            <a:ext cx="552209" cy="677016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3017347" y="5509371"/>
            <a:ext cx="609091" cy="567451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2374556" y="5388321"/>
            <a:ext cx="496691" cy="51333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2275376" y="6045283"/>
            <a:ext cx="695056" cy="718656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933939" y="6076801"/>
            <a:ext cx="672893" cy="534169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534623" y="5434132"/>
            <a:ext cx="627093" cy="58961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46688" y="5434125"/>
            <a:ext cx="452803" cy="534156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961678" y="6664025"/>
            <a:ext cx="617412" cy="237283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4335963" y="6433681"/>
            <a:ext cx="786656" cy="552172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4335971" y="5372369"/>
            <a:ext cx="517491" cy="545251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911965" y="6600511"/>
            <a:ext cx="396808" cy="28164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5265501" y="6600167"/>
            <a:ext cx="384327" cy="245603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813487" y="6373645"/>
            <a:ext cx="431488" cy="428728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4962459" y="5333706"/>
            <a:ext cx="409288" cy="513369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122165" y="6070569"/>
            <a:ext cx="554971" cy="546651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5371737" y="6111825"/>
            <a:ext cx="521651" cy="385727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3606" y="6533642"/>
            <a:ext cx="240044" cy="498052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3248167" y="6210900"/>
            <a:ext cx="668696" cy="567409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4616923" y="6023741"/>
            <a:ext cx="639575" cy="452289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3845007" y="5309640"/>
            <a:ext cx="373208" cy="477288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3812064" y="5826928"/>
            <a:ext cx="503611" cy="56885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345284" y="6610610"/>
            <a:ext cx="514731" cy="3440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3975760" y="6513509"/>
            <a:ext cx="233123" cy="249763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4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Linux Command Line Tutorial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871076-CFC8-4CD5-BF65-ECB4ACAEF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0131F-1AEC-4AF1-B829-666197484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38" b="52891"/>
          <a:stretch/>
        </p:blipFill>
        <p:spPr>
          <a:xfrm>
            <a:off x="9224162" y="178381"/>
            <a:ext cx="2887676" cy="1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42943-7D23-400D-9B1A-4677A16C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81" y="1909032"/>
            <a:ext cx="8659294" cy="3343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08556-FFBB-4950-9906-6CE885483EC7}"/>
              </a:ext>
            </a:extLst>
          </p:cNvPr>
          <p:cNvSpPr txBox="1"/>
          <p:nvPr/>
        </p:nvSpPr>
        <p:spPr>
          <a:xfrm>
            <a:off x="1306081" y="1527243"/>
            <a:ext cx="298062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human readable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6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1C78D-78A1-49DC-B782-F890DF22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/>
              <a:t>File Structure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4E09AA-5D92-4777-86E9-8B970559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2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58" y="469627"/>
            <a:ext cx="8297441" cy="54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44444" y="6232191"/>
            <a:ext cx="6096000" cy="318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7" dirty="0"/>
              <a:t>http://home.easy-key.info/images/stories/file_structure.gif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78947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lesystem">
            <a:extLst>
              <a:ext uri="{FF2B5EF4-FFF2-40B4-BE49-F238E27FC236}">
                <a16:creationId xmlns:a16="http://schemas.microsoft.com/office/drawing/2014/main" id="{3E0AD755-377C-4748-9A20-1D28D996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6" y="87465"/>
            <a:ext cx="11725702" cy="64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D1908-2313-4F74-9581-9C6073554178}"/>
              </a:ext>
            </a:extLst>
          </p:cNvPr>
          <p:cNvSpPr/>
          <p:nvPr/>
        </p:nvSpPr>
        <p:spPr>
          <a:xfrm>
            <a:off x="3695531" y="6642556"/>
            <a:ext cx="5969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https://www.linux.com/sites/lcom/files/styles/rendered_file/public/standard-unix-filesystem-hierarchy.png?itok=CVqmyk6P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B9DEE-BA9B-462E-84AF-DD4AE01F02A6}"/>
              </a:ext>
            </a:extLst>
          </p:cNvPr>
          <p:cNvSpPr/>
          <p:nvPr/>
        </p:nvSpPr>
        <p:spPr>
          <a:xfrm>
            <a:off x="10082247" y="1622065"/>
            <a:ext cx="1463040" cy="548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F9D30-C3EC-48AB-8C68-BE8683ED90AA}"/>
              </a:ext>
            </a:extLst>
          </p:cNvPr>
          <p:cNvSpPr/>
          <p:nvPr/>
        </p:nvSpPr>
        <p:spPr>
          <a:xfrm>
            <a:off x="10139234" y="4899328"/>
            <a:ext cx="1463040" cy="548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150DD-9A96-4E5A-86B3-DE1C5EA64D11}"/>
              </a:ext>
            </a:extLst>
          </p:cNvPr>
          <p:cNvSpPr txBox="1"/>
          <p:nvPr/>
        </p:nvSpPr>
        <p:spPr>
          <a:xfrm>
            <a:off x="2023899" y="6282144"/>
            <a:ext cx="90829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Unix has no direct equivalent of the Windows registry. The same information is scattered through the filesystem, largely in /etc, /proc and /sys.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916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440CF-B990-4288-9B6B-5E7C67589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1" b="34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7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F3735-5D07-4AA6-9E59-C9E7401A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</a:t>
            </a:r>
            <a:r>
              <a:rPr lang="en-GB" i="1" dirty="0">
                <a:solidFill>
                  <a:srgbClr val="7030A0"/>
                </a:solidFill>
              </a:rPr>
              <a:t>/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047EB-062B-4EC2-B491-F60F4568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3696"/>
            <a:ext cx="9993923" cy="2608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2431A-9E08-41F2-9066-2C399D1C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73635"/>
            <a:ext cx="5072555" cy="914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A655E-145B-4FA8-83D9-59229527F4AA}"/>
              </a:ext>
            </a:extLst>
          </p:cNvPr>
          <p:cNvSpPr txBox="1"/>
          <p:nvPr/>
        </p:nvSpPr>
        <p:spPr>
          <a:xfrm>
            <a:off x="838200" y="4804304"/>
            <a:ext cx="13374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Clear screen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44E78-D134-4A4A-BC87-2980D631A5FC}"/>
              </a:ext>
            </a:extLst>
          </p:cNvPr>
          <p:cNvSpPr txBox="1"/>
          <p:nvPr/>
        </p:nvSpPr>
        <p:spPr>
          <a:xfrm>
            <a:off x="838200" y="1684363"/>
            <a:ext cx="589764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Check where you are (impact all the commands you entered)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6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8AEB8-4624-416A-9BA5-4FE710C2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4" y="1846187"/>
            <a:ext cx="10295084" cy="3552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73511-F5D4-40D9-9ACD-D7A57A80B023}"/>
              </a:ext>
            </a:extLst>
          </p:cNvPr>
          <p:cNvSpPr txBox="1"/>
          <p:nvPr/>
        </p:nvSpPr>
        <p:spPr>
          <a:xfrm>
            <a:off x="880364" y="1459149"/>
            <a:ext cx="28943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details of file/directory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7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2149-A8A6-405F-A4D2-20AD826B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Linux file system from root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145-3CB8-4774-959D-5459D1B9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74767" cy="4198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551341-F4CD-434D-B699-D48DA8E762F7}"/>
              </a:ext>
            </a:extLst>
          </p:cNvPr>
          <p:cNvSpPr txBox="1"/>
          <p:nvPr/>
        </p:nvSpPr>
        <p:spPr>
          <a:xfrm>
            <a:off x="7612967" y="2092921"/>
            <a:ext cx="285183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Remember use following command for help</a:t>
            </a:r>
          </a:p>
          <a:p>
            <a:r>
              <a:rPr lang="en-GB" dirty="0">
                <a:solidFill>
                  <a:srgbClr val="FF0000"/>
                </a:solidFill>
              </a:rPr>
              <a:t>tree --help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4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6536-78F7-43B6-9E92-08FC8B66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</a:t>
            </a:r>
            <a:r>
              <a:rPr lang="en-GB" i="1" dirty="0">
                <a:solidFill>
                  <a:srgbClr val="7030A0"/>
                </a:solidFill>
              </a:rPr>
              <a:t>current working directory</a:t>
            </a:r>
            <a:r>
              <a:rPr lang="en-GB" dirty="0"/>
              <a:t> (</a:t>
            </a:r>
            <a:r>
              <a:rPr lang="en-GB" i="1" dirty="0" err="1">
                <a:solidFill>
                  <a:srgbClr val="FF0000"/>
                </a:solidFill>
              </a:rPr>
              <a:t>pwd</a:t>
            </a:r>
            <a:r>
              <a:rPr lang="en-GB" dirty="0"/>
              <a:t>) with </a:t>
            </a:r>
            <a:r>
              <a:rPr lang="en-GB" i="1" dirty="0">
                <a:solidFill>
                  <a:srgbClr val="7030A0"/>
                </a:solidFill>
              </a:rPr>
              <a:t>tree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13BE4-50DC-42BD-89BA-B3BDF22E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7" y="1690688"/>
            <a:ext cx="3353091" cy="466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B606E-A002-43A4-BA6E-C0D01FC88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56" y="2391508"/>
            <a:ext cx="4279771" cy="39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7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6C5E-F559-434C-8569-D7985BB6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 </a:t>
            </a:r>
            <a:r>
              <a:rPr lang="en-GB" i="1" dirty="0">
                <a:solidFill>
                  <a:srgbClr val="7030A0"/>
                </a:solidFill>
              </a:rPr>
              <a:t>ls</a:t>
            </a:r>
            <a:r>
              <a:rPr lang="en-GB" dirty="0"/>
              <a:t> command under </a:t>
            </a:r>
            <a:r>
              <a:rPr lang="en-GB" i="1" dirty="0">
                <a:solidFill>
                  <a:srgbClr val="7030A0"/>
                </a:solidFill>
              </a:rPr>
              <a:t>/bin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EB2C5-89F6-4E83-B749-C45C9508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56349"/>
            <a:ext cx="6499401" cy="1598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05D13-BD3B-4BAD-A54B-F0420A99B37F}"/>
              </a:ext>
            </a:extLst>
          </p:cNvPr>
          <p:cNvSpPr txBox="1"/>
          <p:nvPr/>
        </p:nvSpPr>
        <p:spPr>
          <a:xfrm>
            <a:off x="767860" y="4220537"/>
            <a:ext cx="494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Why can </a:t>
            </a:r>
            <a:r>
              <a:rPr lang="en-GB" sz="2400" i="1" dirty="0">
                <a:solidFill>
                  <a:srgbClr val="7030A0"/>
                </a:solidFill>
              </a:rPr>
              <a:t>ls</a:t>
            </a:r>
            <a:r>
              <a:rPr lang="en-GB" sz="2400" dirty="0"/>
              <a:t> be executed in any folder?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318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4D6EB-8B42-4167-9B41-B77F0C7A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Overview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D2DDE-BF6D-459D-9188-84B17B47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Virtual file system</a:t>
            </a:r>
          </a:p>
          <a:p>
            <a:r>
              <a:rPr lang="en-GB" dirty="0"/>
              <a:t>File structure</a:t>
            </a:r>
          </a:p>
          <a:p>
            <a:r>
              <a:rPr lang="en-GB" dirty="0"/>
              <a:t>Path and path variable </a:t>
            </a:r>
          </a:p>
          <a:p>
            <a:r>
              <a:rPr lang="en-GB" dirty="0"/>
              <a:t>Create folders and files</a:t>
            </a:r>
          </a:p>
          <a:p>
            <a:r>
              <a:rPr lang="en-GB" dirty="0"/>
              <a:t>File copy &amp; deletion</a:t>
            </a:r>
          </a:p>
          <a:p>
            <a:r>
              <a:rPr lang="en-GB" dirty="0"/>
              <a:t>Search for information</a:t>
            </a:r>
          </a:p>
          <a:p>
            <a:r>
              <a:rPr lang="en-GB" dirty="0"/>
              <a:t>Networks</a:t>
            </a:r>
          </a:p>
          <a:p>
            <a:r>
              <a:rPr lang="en-GB" dirty="0"/>
              <a:t>Create a batch file</a:t>
            </a:r>
          </a:p>
          <a:p>
            <a:r>
              <a:rPr lang="en-GB" dirty="0"/>
              <a:t>Update/install software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21579-6CF5-449F-B054-03A194D4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and Path variable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785D-911F-4C9D-BA71-488C434D7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7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2C95-538B-4A08-B4E6-4CB98BB8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D489E-10E1-4BC8-9FA1-376264A39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4953"/>
            <a:ext cx="10515600" cy="1222009"/>
          </a:xfrm>
        </p:spPr>
        <p:txBody>
          <a:bodyPr>
            <a:normAutofit/>
          </a:bodyPr>
          <a:lstStyle/>
          <a:p>
            <a:r>
              <a:rPr lang="en-US" dirty="0"/>
              <a:t>Absolute path to </a:t>
            </a:r>
            <a:r>
              <a:rPr lang="en-US" i="1" dirty="0">
                <a:solidFill>
                  <a:srgbClr val="FF0000"/>
                </a:solidFill>
              </a:rPr>
              <a:t>file.txt</a:t>
            </a:r>
            <a:r>
              <a:rPr lang="en-US" i="1" dirty="0">
                <a:solidFill>
                  <a:srgbClr val="7030A0"/>
                </a:solidFill>
              </a:rPr>
              <a:t>: /home/user-1/folder-1/file.txt</a:t>
            </a:r>
          </a:p>
          <a:p>
            <a:r>
              <a:rPr lang="en-US" dirty="0"/>
              <a:t>Relative path to </a:t>
            </a:r>
            <a:r>
              <a:rPr lang="en-US" i="1" dirty="0">
                <a:solidFill>
                  <a:srgbClr val="FF0000"/>
                </a:solidFill>
              </a:rPr>
              <a:t>file.</a:t>
            </a:r>
            <a:r>
              <a:rPr lang="en-US" i="1">
                <a:solidFill>
                  <a:srgbClr val="FF0000"/>
                </a:solidFill>
              </a:rPr>
              <a:t>txt </a:t>
            </a:r>
            <a:r>
              <a:rPr lang="en-US"/>
              <a:t>(Under </a:t>
            </a:r>
            <a:r>
              <a:rPr lang="en-US">
                <a:solidFill>
                  <a:srgbClr val="FF0000"/>
                </a:solidFill>
              </a:rPr>
              <a:t>folder-2)</a:t>
            </a:r>
            <a:r>
              <a:rPr lang="en-US" i="1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</a:rPr>
              <a:t>../folder-1/file.txt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3A687-8D1B-4875-BFDA-8ADD27650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6"/>
          <a:stretch/>
        </p:blipFill>
        <p:spPr>
          <a:xfrm>
            <a:off x="838200" y="1547446"/>
            <a:ext cx="8017192" cy="34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9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208B58-0E66-44D6-BA81-6687A0D7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Change to parent path using relative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ACD9C-686E-43F4-A55E-E9A1ED16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2294"/>
            <a:ext cx="5850491" cy="25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9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D4E1-9F76-4A05-9759-D484EE0B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variable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7D7F13-03FC-4EC4-9428-27D5E276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9107"/>
            <a:ext cx="10515600" cy="2253640"/>
          </a:xfrm>
        </p:spPr>
        <p:txBody>
          <a:bodyPr/>
          <a:lstStyle/>
          <a:p>
            <a:r>
              <a:rPr lang="en-GB" dirty="0"/>
              <a:t>How does OS execute a command?</a:t>
            </a:r>
          </a:p>
          <a:p>
            <a:pPr lvl="1"/>
            <a:r>
              <a:rPr lang="en-GB" dirty="0"/>
              <a:t>search command in current directory</a:t>
            </a:r>
          </a:p>
          <a:p>
            <a:pPr lvl="1"/>
            <a:r>
              <a:rPr lang="en-GB" dirty="0"/>
              <a:t>if can’t find it, search for command in each path defined in path variable</a:t>
            </a:r>
          </a:p>
          <a:p>
            <a:pPr lvl="1"/>
            <a:r>
              <a:rPr lang="en-GB" dirty="0"/>
              <a:t>if can’t find it, OS throws </a:t>
            </a:r>
            <a:r>
              <a:rPr lang="en-GB" i="1" dirty="0">
                <a:solidFill>
                  <a:srgbClr val="FF0000"/>
                </a:solidFill>
              </a:rPr>
              <a:t>command not found </a:t>
            </a:r>
            <a:r>
              <a:rPr lang="en-GB" dirty="0"/>
              <a:t>error message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14166-9547-414F-8ED8-9B3752D6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2386"/>
            <a:ext cx="9848800" cy="1466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3563E-1189-4CFB-85C3-054524EF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53" y="5247419"/>
            <a:ext cx="5053670" cy="9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0637-05A9-4D8D-A6A4-BA896E68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AFC04-0255-46C3-ABC8-5EB32834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73454"/>
            <a:ext cx="9667267" cy="20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5A1B-917A-4F18-A320-841B9C86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the new path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D9BD7-579A-4628-AE3F-40735B7D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20" y="1895105"/>
            <a:ext cx="7601830" cy="3717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2E97D-DAD4-40CE-8AAA-AEF3A06F2446}"/>
              </a:ext>
            </a:extLst>
          </p:cNvPr>
          <p:cNvSpPr txBox="1"/>
          <p:nvPr/>
        </p:nvSpPr>
        <p:spPr>
          <a:xfrm>
            <a:off x="5914417" y="5632611"/>
            <a:ext cx="27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discuss the details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6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Create folders and files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C96FA9A-1183-48CA-83F5-6A97EF324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0" y="6470650"/>
            <a:ext cx="731838" cy="387350"/>
          </a:xfrm>
        </p:spPr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95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404E3-1F73-4DBA-8193-52C68114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folders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D59BC-2C00-4D24-9EB8-583C6503F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1958124"/>
            <a:ext cx="1172533" cy="1172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047A3-B53D-4B03-A619-26EA584D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9" y="3359974"/>
            <a:ext cx="1172533" cy="1172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844DE-3C98-4200-94E3-4144E52CF055}"/>
              </a:ext>
            </a:extLst>
          </p:cNvPr>
          <p:cNvSpPr txBox="1"/>
          <p:nvPr/>
        </p:nvSpPr>
        <p:spPr>
          <a:xfrm>
            <a:off x="9023138" y="3814598"/>
            <a:ext cx="16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9C713-16B9-48BC-8E07-9AD20E5F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38" y="4820396"/>
            <a:ext cx="1172533" cy="1172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F8C0C-F014-4CEC-87C6-698EE00C131B}"/>
              </a:ext>
            </a:extLst>
          </p:cNvPr>
          <p:cNvSpPr txBox="1"/>
          <p:nvPr/>
        </p:nvSpPr>
        <p:spPr>
          <a:xfrm>
            <a:off x="9023138" y="5263132"/>
            <a:ext cx="213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mysubfolder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41E172-42FC-4D64-814D-A00AFEFE7C4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609406" y="3130657"/>
            <a:ext cx="0" cy="2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B83369-5D73-4810-B2E4-DA9F65309A04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9609405" y="4532507"/>
            <a:ext cx="1" cy="287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30EBA0-2481-4514-A32F-9A9F10024018}"/>
              </a:ext>
            </a:extLst>
          </p:cNvPr>
          <p:cNvSpPr txBox="1"/>
          <p:nvPr/>
        </p:nvSpPr>
        <p:spPr>
          <a:xfrm>
            <a:off x="9221240" y="2591563"/>
            <a:ext cx="111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591DD-0DBD-46F2-AD96-23458469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3" y="2946304"/>
            <a:ext cx="6949142" cy="183947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9A012-E655-49FA-BFED-CD3E646648D3}"/>
              </a:ext>
            </a:extLst>
          </p:cNvPr>
          <p:cNvCxnSpPr>
            <a:endCxn id="6" idx="1"/>
          </p:cNvCxnSpPr>
          <p:nvPr/>
        </p:nvCxnSpPr>
        <p:spPr>
          <a:xfrm flipV="1">
            <a:off x="5685688" y="3946241"/>
            <a:ext cx="3337451" cy="48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5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EC05-5ABF-49F6-9344-D765E8D2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BBD3E-32DF-456B-9917-C8074319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9104"/>
            <a:ext cx="6461369" cy="17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26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190F-F498-4579-95E4-32C53158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new text file</a:t>
            </a:r>
            <a:endParaRPr lang="en-US" dirty="0"/>
          </a:p>
        </p:txBody>
      </p:sp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5D6727BE-BDDB-4E4D-8619-18D4743067EF}"/>
              </a:ext>
            </a:extLst>
          </p:cNvPr>
          <p:cNvSpPr/>
          <p:nvPr/>
        </p:nvSpPr>
        <p:spPr>
          <a:xfrm>
            <a:off x="8189005" y="4401316"/>
            <a:ext cx="790426" cy="71588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388DF-4B0D-4913-93D9-823891035961}"/>
              </a:ext>
            </a:extLst>
          </p:cNvPr>
          <p:cNvSpPr txBox="1"/>
          <p:nvPr/>
        </p:nvSpPr>
        <p:spPr>
          <a:xfrm>
            <a:off x="8994354" y="4515813"/>
            <a:ext cx="1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my_first_file.txt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746A7D-D0A9-4E01-A685-AFABCE34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1708884"/>
            <a:ext cx="1016456" cy="1016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ACABCC-1B28-4C35-AEE6-89938BC3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05" y="3013204"/>
            <a:ext cx="1016456" cy="1016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7A350D-489E-4E46-AC95-FB918ED67136}"/>
              </a:ext>
            </a:extLst>
          </p:cNvPr>
          <p:cNvSpPr txBox="1"/>
          <p:nvPr/>
        </p:nvSpPr>
        <p:spPr>
          <a:xfrm>
            <a:off x="8203574" y="3381750"/>
            <a:ext cx="136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myfolder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31C54-6C15-42A8-ACBB-CCDAA2D191C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8697233" y="2725340"/>
            <a:ext cx="0" cy="28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B9F48B-C041-4FE2-A262-0CAACD56FC5E}"/>
              </a:ext>
            </a:extLst>
          </p:cNvPr>
          <p:cNvCxnSpPr>
            <a:cxnSpLocks/>
          </p:cNvCxnSpPr>
          <p:nvPr/>
        </p:nvCxnSpPr>
        <p:spPr>
          <a:xfrm flipH="1">
            <a:off x="8584218" y="3928855"/>
            <a:ext cx="9846" cy="35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593F86-C756-4E3F-92BE-EA283F20B56B}"/>
              </a:ext>
            </a:extLst>
          </p:cNvPr>
          <p:cNvSpPr txBox="1"/>
          <p:nvPr/>
        </p:nvSpPr>
        <p:spPr>
          <a:xfrm>
            <a:off x="8189005" y="2112932"/>
            <a:ext cx="136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\user home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9C1DDE-2709-47A5-9409-BA7A194C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97598"/>
            <a:ext cx="6716833" cy="9427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D326CD-1B00-404F-889B-F52B129C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91837"/>
            <a:ext cx="5584631" cy="822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629C5E-7E76-4CBB-BA03-809BA5DF65F7}"/>
              </a:ext>
            </a:extLst>
          </p:cNvPr>
          <p:cNvSpPr txBox="1"/>
          <p:nvPr/>
        </p:nvSpPr>
        <p:spPr>
          <a:xfrm>
            <a:off x="832493" y="3622505"/>
            <a:ext cx="358530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the content of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748DE-B87F-46E1-85CE-18BC28FB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file system (VFS)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45998-F27E-4AEE-9CD2-E97520A3C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content of the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08" y="1868943"/>
            <a:ext cx="9462820" cy="29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File Copy &amp; Deletion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B279899-3FD7-4682-B769-9D696F3A3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297613"/>
            <a:ext cx="731838" cy="523875"/>
          </a:xfrm>
        </p:spPr>
        <p:txBody>
          <a:bodyPr/>
          <a:lstStyle/>
          <a:p>
            <a:fld id="{E24DD715-7292-4FAD-A484-09D5D92FAB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8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51" y="2416217"/>
            <a:ext cx="9624953" cy="12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(</a:t>
            </a:r>
            <a:r>
              <a:rPr lang="en-US" dirty="0" err="1">
                <a:solidFill>
                  <a:srgbClr val="FF0000"/>
                </a:solidFill>
              </a:rPr>
              <a:t>cp</a:t>
            </a:r>
            <a:r>
              <a:rPr lang="en-US" dirty="0"/>
              <a:t>) a file to a different location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87" y="2238339"/>
            <a:ext cx="8422364" cy="13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3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file: </a:t>
            </a:r>
            <a:r>
              <a:rPr lang="en-US" dirty="0" err="1">
                <a:solidFill>
                  <a:srgbClr val="FF0000"/>
                </a:solidFill>
              </a:rPr>
              <a:t>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16" y="2068004"/>
            <a:ext cx="6753193" cy="1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7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 file (</a:t>
            </a:r>
            <a:r>
              <a:rPr lang="en-US" dirty="0">
                <a:solidFill>
                  <a:srgbClr val="FF0000"/>
                </a:solidFill>
              </a:rPr>
              <a:t>mv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20" y="2275896"/>
            <a:ext cx="8508944" cy="18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0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0E406-7148-4062-8E59-8477B019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information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659C2-1B51-4AD4-9F42-DC4334940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55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B109A-81C9-4DD3-8487-BE9AFF4E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a string in a text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C72D0-D62A-499C-A6B8-7C849AB1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57" y="1892957"/>
            <a:ext cx="4935874" cy="2411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F4B83A-F831-40D4-82DA-F49661823B00}"/>
              </a:ext>
            </a:extLst>
          </p:cNvPr>
          <p:cNvSpPr txBox="1"/>
          <p:nvPr/>
        </p:nvSpPr>
        <p:spPr>
          <a:xfrm>
            <a:off x="970658" y="4477949"/>
            <a:ext cx="4761364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line number while displaying the output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437B6-903E-460C-9EB2-20C06AB0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96" y="4847281"/>
            <a:ext cx="4761363" cy="86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EFB75A-E6AF-44D0-96A9-AE129FC68B33}"/>
              </a:ext>
            </a:extLst>
          </p:cNvPr>
          <p:cNvSpPr txBox="1"/>
          <p:nvPr/>
        </p:nvSpPr>
        <p:spPr>
          <a:xfrm>
            <a:off x="970657" y="1516071"/>
            <a:ext cx="1451267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67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2A6D-5381-41E2-B506-D53AEA79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for file names that that contains the given string/pattern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83B3-8302-4D0C-B0C7-D3AD121D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489" y="2363292"/>
            <a:ext cx="4483443" cy="123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C8B56-5CBF-4DE9-8088-9CA3B920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9" y="2363292"/>
            <a:ext cx="6518168" cy="1641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BF884-CDEF-4D7A-914C-9F0D4CEB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9" y="4004293"/>
            <a:ext cx="7192026" cy="1721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73C795-1940-4E5A-899F-EA8CDF1F6AE5}"/>
              </a:ext>
            </a:extLst>
          </p:cNvPr>
          <p:cNvSpPr txBox="1"/>
          <p:nvPr/>
        </p:nvSpPr>
        <p:spPr>
          <a:xfrm>
            <a:off x="677710" y="1976003"/>
            <a:ext cx="150531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grep help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E252C-8AA9-4860-AF85-370DFD079DB5}"/>
              </a:ext>
            </a:extLst>
          </p:cNvPr>
          <p:cNvSpPr txBox="1"/>
          <p:nvPr/>
        </p:nvSpPr>
        <p:spPr>
          <a:xfrm>
            <a:off x="7394488" y="1993960"/>
            <a:ext cx="3627739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Search for file contains “hello”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CC988F-E9BC-43F2-81CE-1E02CB63E18F}"/>
              </a:ext>
            </a:extLst>
          </p:cNvPr>
          <p:cNvCxnSpPr/>
          <p:nvPr/>
        </p:nvCxnSpPr>
        <p:spPr>
          <a:xfrm flipV="1">
            <a:off x="7488195" y="3262184"/>
            <a:ext cx="1112108" cy="2100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92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1247" y="2215683"/>
            <a:ext cx="7068800" cy="1546400"/>
          </a:xfrm>
        </p:spPr>
        <p:txBody>
          <a:bodyPr/>
          <a:lstStyle/>
          <a:p>
            <a:r>
              <a:rPr lang="en-US"/>
              <a:t>Networking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029EBD6-9020-4FA5-A207-E10BCF67C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7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D7295B-378C-4630-9C5F-6D42BC54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is a VFS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E5951C-3427-4B1F-BFA6-46E91D76D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29382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VFS allows client applications to access different types of concrete file systems in a uniform way</a:t>
            </a:r>
          </a:p>
          <a:p>
            <a:pPr lvl="1"/>
            <a:r>
              <a:rPr lang="en-GB" dirty="0"/>
              <a:t>provides an abstract layer for upper-layer applications</a:t>
            </a:r>
          </a:p>
          <a:p>
            <a:r>
              <a:rPr lang="en-GB" dirty="0"/>
              <a:t>Each and everything in Linux is a </a:t>
            </a:r>
            <a:r>
              <a:rPr lang="en-GB" dirty="0">
                <a:solidFill>
                  <a:srgbClr val="FF0000"/>
                </a:solidFill>
              </a:rPr>
              <a:t>file </a:t>
            </a:r>
            <a:r>
              <a:rPr lang="en-GB" dirty="0">
                <a:solidFill>
                  <a:schemeClr val="accent6"/>
                </a:solidFill>
              </a:rPr>
              <a:t>(Everything appears somewhere in the filesystem)</a:t>
            </a:r>
          </a:p>
          <a:p>
            <a:pPr lvl="1"/>
            <a:r>
              <a:rPr lang="en-GB" dirty="0"/>
              <a:t>file, directory, Hard disks, CD/DVD, NIC, USB</a:t>
            </a:r>
          </a:p>
          <a:p>
            <a:pPr lvl="1"/>
            <a:r>
              <a:rPr lang="en-GB" dirty="0"/>
              <a:t>Devices can be represented as file-like object under </a:t>
            </a:r>
            <a:r>
              <a:rPr lang="en-GB" i="1" dirty="0"/>
              <a:t>/dev/ </a:t>
            </a:r>
            <a:r>
              <a:rPr lang="en-GB" dirty="0"/>
              <a:t>filesystem.</a:t>
            </a:r>
          </a:p>
          <a:p>
            <a:r>
              <a:rPr lang="en-GB" dirty="0"/>
              <a:t>OS recognizes files by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(index node)</a:t>
            </a:r>
            <a:endParaRPr lang="en-US" dirty="0"/>
          </a:p>
        </p:txBody>
      </p:sp>
      <p:pic>
        <p:nvPicPr>
          <p:cNvPr id="1026" name="Picture 2" descr="Graphic of an abstraction layer over different file systems and storage devices">
            <a:extLst>
              <a:ext uri="{FF2B5EF4-FFF2-40B4-BE49-F238E27FC236}">
                <a16:creationId xmlns:a16="http://schemas.microsoft.com/office/drawing/2014/main" id="{97BABED6-88A6-4322-B0AD-D162CA6E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90688"/>
            <a:ext cx="5482929" cy="43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FBE11-29B6-417D-8DCD-1C0E1D5326AC}"/>
              </a:ext>
            </a:extLst>
          </p:cNvPr>
          <p:cNvCxnSpPr>
            <a:cxnSpLocks/>
          </p:cNvCxnSpPr>
          <p:nvPr/>
        </p:nvCxnSpPr>
        <p:spPr>
          <a:xfrm>
            <a:off x="5416062" y="4790831"/>
            <a:ext cx="1336431" cy="23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3949EA-E1B0-453F-943D-83D259055F3E}"/>
              </a:ext>
            </a:extLst>
          </p:cNvPr>
          <p:cNvCxnSpPr/>
          <p:nvPr/>
        </p:nvCxnSpPr>
        <p:spPr>
          <a:xfrm>
            <a:off x="5416062" y="2852615"/>
            <a:ext cx="984737" cy="46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C7FBBD-DC29-48D0-9F98-6723CE278B4B}"/>
              </a:ext>
            </a:extLst>
          </p:cNvPr>
          <p:cNvCxnSpPr/>
          <p:nvPr/>
        </p:nvCxnSpPr>
        <p:spPr>
          <a:xfrm>
            <a:off x="5416062" y="2852615"/>
            <a:ext cx="1930400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77603F-DDC5-45E7-9675-1CBA97289273}"/>
              </a:ext>
            </a:extLst>
          </p:cNvPr>
          <p:cNvCxnSpPr/>
          <p:nvPr/>
        </p:nvCxnSpPr>
        <p:spPr>
          <a:xfrm>
            <a:off x="5416062" y="2852615"/>
            <a:ext cx="3407507" cy="34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5B6908-A50C-41C9-A229-FCF42C20BD40}"/>
              </a:ext>
            </a:extLst>
          </p:cNvPr>
          <p:cNvCxnSpPr/>
          <p:nvPr/>
        </p:nvCxnSpPr>
        <p:spPr>
          <a:xfrm>
            <a:off x="5416062" y="2852615"/>
            <a:ext cx="4517292" cy="29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CF596E-CE64-469F-958F-BDA47ACE1ACF}"/>
              </a:ext>
            </a:extLst>
          </p:cNvPr>
          <p:cNvSpPr txBox="1"/>
          <p:nvPr/>
        </p:nvSpPr>
        <p:spPr>
          <a:xfrm>
            <a:off x="6697785" y="6619836"/>
            <a:ext cx="50721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https://developer.ibm.com/technologies/linux/tutorials/l-virtual-filesystem-switch/</a:t>
            </a:r>
          </a:p>
        </p:txBody>
      </p:sp>
    </p:spTree>
    <p:extLst>
      <p:ext uri="{BB962C8B-B14F-4D97-AF65-F5344CB8AC3E}">
        <p14:creationId xmlns:p14="http://schemas.microsoft.com/office/powerpoint/2010/main" val="2623075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domain name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2359587"/>
            <a:ext cx="10326541" cy="16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74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network connection using 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7" y="2397691"/>
            <a:ext cx="7201905" cy="16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4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681" y="6104384"/>
            <a:ext cx="516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https://pbs.twimg.com/media/DulILzQXcAAkFMV.jpg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249"/>
            <a:ext cx="12192000" cy="4075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0440F-A056-4BE8-BB8E-3861FE91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a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20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5820A-133A-4CBD-BD17-4AFBF584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script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316E1-ED0F-467D-A861-5A01B548D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4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5364ED-6372-42B0-8F40-B24AA14A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simple script file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42376-3771-4A23-988A-14E881E82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06" y="2126311"/>
            <a:ext cx="5084805" cy="1981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F32C83-75BB-4834-92CD-1D2764C77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65" y="4744122"/>
            <a:ext cx="6689263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9246C-5DBA-4DED-9015-D17CDBB97641}"/>
              </a:ext>
            </a:extLst>
          </p:cNvPr>
          <p:cNvSpPr txBox="1"/>
          <p:nvPr/>
        </p:nvSpPr>
        <p:spPr>
          <a:xfrm>
            <a:off x="895865" y="4349268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Check permission of files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4ED7B-C96A-4351-AAAA-9646E192FBFD}"/>
              </a:ext>
            </a:extLst>
          </p:cNvPr>
          <p:cNvSpPr txBox="1"/>
          <p:nvPr/>
        </p:nvSpPr>
        <p:spPr>
          <a:xfrm>
            <a:off x="895865" y="1721771"/>
            <a:ext cx="313243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script using </a:t>
            </a:r>
            <a:r>
              <a:rPr lang="en-GB" dirty="0" err="1"/>
              <a:t>leafpad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DA334F-F2DA-484C-B219-4E9F22B21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336" y="3081763"/>
            <a:ext cx="4116160" cy="1796142"/>
          </a:xfrm>
          <a:prstGeom prst="rect">
            <a:avLst/>
          </a:prstGeom>
        </p:spPr>
      </p:pic>
      <p:sp>
        <p:nvSpPr>
          <p:cNvPr id="14" name="Right Arrow 14">
            <a:extLst>
              <a:ext uri="{FF2B5EF4-FFF2-40B4-BE49-F238E27FC236}">
                <a16:creationId xmlns:a16="http://schemas.microsoft.com/office/drawing/2014/main" id="{8C2B2658-1045-4FCC-BBFF-9F50A6C9B15C}"/>
              </a:ext>
            </a:extLst>
          </p:cNvPr>
          <p:cNvSpPr/>
          <p:nvPr/>
        </p:nvSpPr>
        <p:spPr>
          <a:xfrm rot="20585164" flipV="1">
            <a:off x="2136959" y="4879305"/>
            <a:ext cx="6023345" cy="4571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C8051D-52CD-4735-A4AB-4B1ADA0A92D7}"/>
              </a:ext>
            </a:extLst>
          </p:cNvPr>
          <p:cNvSpPr txBox="1"/>
          <p:nvPr/>
        </p:nvSpPr>
        <p:spPr>
          <a:xfrm>
            <a:off x="1380178" y="2897097"/>
            <a:ext cx="117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#!/bin/sh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27C0E7-ED97-4603-881F-BD96211F0E27}"/>
              </a:ext>
            </a:extLst>
          </p:cNvPr>
          <p:cNvCxnSpPr>
            <a:endCxn id="15" idx="1"/>
          </p:cNvCxnSpPr>
          <p:nvPr/>
        </p:nvCxnSpPr>
        <p:spPr>
          <a:xfrm flipV="1">
            <a:off x="630622" y="3081763"/>
            <a:ext cx="749556" cy="34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970FC5-EB54-4B41-95DF-60E5CB6615C5}"/>
              </a:ext>
            </a:extLst>
          </p:cNvPr>
          <p:cNvSpPr txBox="1"/>
          <p:nvPr/>
        </p:nvSpPr>
        <p:spPr>
          <a:xfrm>
            <a:off x="110359" y="3425256"/>
            <a:ext cx="117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1979037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Permissions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dmiessler_unixlinux_permis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" y="1604585"/>
            <a:ext cx="5105400" cy="427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63" y="3822083"/>
            <a:ext cx="6401693" cy="1498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63" y="1359284"/>
            <a:ext cx="6693835" cy="16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2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5CE5-4D04-4CBA-8767-87D75886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Execute script in a different folder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9DE48-F833-4C4D-AEA6-65EC6152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9831"/>
            <a:ext cx="6664036" cy="27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7730-4F34-4130-AAF8-EBC15D00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path to the path 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627BB-5496-40EF-8103-AF171432D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67" y="1526521"/>
            <a:ext cx="9747116" cy="49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4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B77B5E-3139-4C66-8935-9AA9B15E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Update/Install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A7D27-F957-4AEB-B39F-C8C34744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63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9287"/>
            <a:ext cx="8903943" cy="26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66BD-A20C-4FE3-B3D0-DE3471CC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inode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8973-1ADD-4770-A5C6-3ED22137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75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inode</a:t>
            </a:r>
            <a:r>
              <a:rPr lang="en-GB" dirty="0"/>
              <a:t> is an ID of a file</a:t>
            </a:r>
          </a:p>
          <a:p>
            <a:pPr lvl="1"/>
            <a:r>
              <a:rPr lang="en-GB" dirty="0"/>
              <a:t>unique number</a:t>
            </a:r>
          </a:p>
          <a:p>
            <a:r>
              <a:rPr lang="en-GB" dirty="0" err="1"/>
              <a:t>inode</a:t>
            </a:r>
            <a:r>
              <a:rPr lang="en-GB" dirty="0"/>
              <a:t> is a data structure of a file</a:t>
            </a:r>
          </a:p>
          <a:p>
            <a:pPr lvl="1"/>
            <a:r>
              <a:rPr lang="en-GB" dirty="0"/>
              <a:t>You store your information in a file, and the operating system stores the information/metadata about a file in an </a:t>
            </a:r>
            <a:r>
              <a:rPr lang="en-GB" dirty="0" err="1"/>
              <a:t>inode</a:t>
            </a:r>
            <a:endParaRPr lang="en-GB" dirty="0"/>
          </a:p>
          <a:p>
            <a:r>
              <a:rPr lang="en-GB" dirty="0" err="1"/>
              <a:t>inode</a:t>
            </a:r>
            <a:r>
              <a:rPr lang="en-GB" dirty="0"/>
              <a:t> points to the content of a file</a:t>
            </a:r>
          </a:p>
          <a:p>
            <a:r>
              <a:rPr lang="en-GB" dirty="0"/>
              <a:t>How to access to a file?</a:t>
            </a:r>
          </a:p>
          <a:p>
            <a:pPr lvl="1"/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r>
              <a:rPr lang="en-GB" dirty="0"/>
              <a:t>file name=&gt;</a:t>
            </a:r>
            <a:r>
              <a:rPr lang="en-GB" dirty="0" err="1"/>
              <a:t>inode</a:t>
            </a:r>
            <a:r>
              <a:rPr lang="en-GB" dirty="0"/>
              <a:t> ID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BF09A-60A9-45E0-A526-3C859DF2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55" y="0"/>
            <a:ext cx="4251966" cy="34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720A7-2A9A-4F8F-8634-DCA2F2DE3064}"/>
              </a:ext>
            </a:extLst>
          </p:cNvPr>
          <p:cNvSpPr txBox="1"/>
          <p:nvPr/>
        </p:nvSpPr>
        <p:spPr>
          <a:xfrm>
            <a:off x="8174892" y="6596390"/>
            <a:ext cx="3423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https://www.slashroot.in/inode-and-its-structure-linux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307391-1545-4E1F-8009-63028612972F}"/>
              </a:ext>
            </a:extLst>
          </p:cNvPr>
          <p:cNvCxnSpPr>
            <a:cxnSpLocks/>
          </p:cNvCxnSpPr>
          <p:nvPr/>
        </p:nvCxnSpPr>
        <p:spPr>
          <a:xfrm flipV="1">
            <a:off x="4338536" y="1268427"/>
            <a:ext cx="4430326" cy="72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47ABBB-72B0-41C5-8F01-D118479E0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30" y="3363841"/>
            <a:ext cx="1522168" cy="33633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E99B7-4DD8-4194-9313-6D742A2FC80C}"/>
              </a:ext>
            </a:extLst>
          </p:cNvPr>
          <p:cNvCxnSpPr>
            <a:cxnSpLocks/>
          </p:cNvCxnSpPr>
          <p:nvPr/>
        </p:nvCxnSpPr>
        <p:spPr>
          <a:xfrm>
            <a:off x="5806831" y="2841068"/>
            <a:ext cx="1570892" cy="155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0479DE-353E-43E3-85FD-C447AFEDAE00}"/>
              </a:ext>
            </a:extLst>
          </p:cNvPr>
          <p:cNvSpPr txBox="1"/>
          <p:nvPr/>
        </p:nvSpPr>
        <p:spPr>
          <a:xfrm>
            <a:off x="8895330" y="3531569"/>
            <a:ext cx="250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permission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7EBD2-ED41-4B1F-A6A2-41C777213C37}"/>
              </a:ext>
            </a:extLst>
          </p:cNvPr>
          <p:cNvSpPr txBox="1"/>
          <p:nvPr/>
        </p:nvSpPr>
        <p:spPr>
          <a:xfrm>
            <a:off x="9022982" y="5314816"/>
            <a:ext cx="2125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block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pointers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A74387A-0410-44B2-B340-2B2D226ED72D}"/>
              </a:ext>
            </a:extLst>
          </p:cNvPr>
          <p:cNvSpPr/>
          <p:nvPr/>
        </p:nvSpPr>
        <p:spPr>
          <a:xfrm>
            <a:off x="8768862" y="4650154"/>
            <a:ext cx="187569" cy="17037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B9B4FA-121E-45FD-915B-8AC50E35ED7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661798" y="3716235"/>
            <a:ext cx="2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37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 terminator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717"/>
          <a:stretch/>
        </p:blipFill>
        <p:spPr>
          <a:xfrm>
            <a:off x="852426" y="1935564"/>
            <a:ext cx="6727015" cy="1232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941" y="1"/>
            <a:ext cx="3419060" cy="6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0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0" y="240856"/>
            <a:ext cx="10618681" cy="63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Zip/unzip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3" y="1552412"/>
            <a:ext cx="9297697" cy="45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2D5774-5837-4C41-A0B8-979FDAEC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a Linux Terminator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507A4-8C0E-48D0-8A5A-8BFCA8B3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251"/>
            <a:ext cx="6168773" cy="422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3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8ACCFB-5720-477D-959E-B699A772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GB" sz="3600">
                <a:solidFill>
                  <a:srgbClr val="FFFFFF"/>
                </a:solidFill>
              </a:rPr>
              <a:t>File inode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6D9F4-577D-4B6F-BA44-9FC955D3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5" y="643466"/>
            <a:ext cx="6905984" cy="5887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9E270-98BD-42FE-9F09-FD1F6045A2EC}"/>
              </a:ext>
            </a:extLst>
          </p:cNvPr>
          <p:cNvSpPr txBox="1"/>
          <p:nvPr/>
        </p:nvSpPr>
        <p:spPr>
          <a:xfrm>
            <a:off x="8799812" y="1695794"/>
            <a:ext cx="246997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</a:t>
            </a:r>
            <a:r>
              <a:rPr lang="en-GB" sz="1600" i="1" dirty="0" err="1">
                <a:solidFill>
                  <a:srgbClr val="FF0000"/>
                </a:solidFill>
              </a:rPr>
              <a:t>i</a:t>
            </a:r>
            <a:r>
              <a:rPr lang="en-GB" sz="1600" i="1" dirty="0">
                <a:solidFill>
                  <a:srgbClr val="FF0000"/>
                </a:solidFill>
              </a:rPr>
              <a:t>, --</a:t>
            </a:r>
            <a:r>
              <a:rPr lang="en-GB" sz="1600" i="1" dirty="0" err="1">
                <a:solidFill>
                  <a:srgbClr val="FF0000"/>
                </a:solidFill>
              </a:rPr>
              <a:t>inode</a:t>
            </a:r>
            <a:r>
              <a:rPr lang="en-GB" sz="1600" i="1" dirty="0">
                <a:solidFill>
                  <a:srgbClr val="FF0000"/>
                </a:solidFill>
              </a:rPr>
              <a:t>      </a:t>
            </a:r>
            <a:r>
              <a:rPr lang="en-GB" sz="1600" dirty="0"/>
              <a:t>print the index number of each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rgbClr val="FF0000"/>
                </a:solidFill>
              </a:rPr>
              <a:t>-a, --all   </a:t>
            </a:r>
            <a:r>
              <a:rPr lang="en-GB" sz="1600" dirty="0"/>
              <a:t>do not ignore entries starting with . (hidden file)</a:t>
            </a:r>
          </a:p>
        </p:txBody>
      </p:sp>
    </p:spTree>
    <p:extLst>
      <p:ext uri="{BB962C8B-B14F-4D97-AF65-F5344CB8AC3E}">
        <p14:creationId xmlns:p14="http://schemas.microsoft.com/office/powerpoint/2010/main" val="275254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CBCC3-0B20-4F74-9E49-25F3BAAF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18754"/>
            <a:ext cx="8634208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A890-57B6-4DFA-929A-AE449FC9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Disk free information (</a:t>
            </a:r>
            <a:r>
              <a:rPr lang="en-GB" i="1" dirty="0">
                <a:solidFill>
                  <a:srgbClr val="7030A0"/>
                </a:solidFill>
              </a:rPr>
              <a:t>df</a:t>
            </a:r>
            <a:r>
              <a:rPr lang="en-GB" dirty="0"/>
              <a:t>) </a:t>
            </a:r>
            <a:r>
              <a:rPr lang="en-GB" dirty="0" err="1"/>
              <a:t>inode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52C3E-CC0A-47E4-B981-B93BE117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43" y="1852911"/>
            <a:ext cx="9018008" cy="3729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7AA09-D0C7-4AD3-AF69-A073945B6CFC}"/>
              </a:ext>
            </a:extLst>
          </p:cNvPr>
          <p:cNvSpPr txBox="1"/>
          <p:nvPr/>
        </p:nvSpPr>
        <p:spPr>
          <a:xfrm>
            <a:off x="4165600" y="2593703"/>
            <a:ext cx="3860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-</a:t>
            </a:r>
            <a:r>
              <a:rPr lang="en-US" i="1" dirty="0" err="1">
                <a:solidFill>
                  <a:srgbClr val="FF0000"/>
                </a:solidFill>
              </a:rPr>
              <a:t>i</a:t>
            </a:r>
            <a:r>
              <a:rPr lang="en-US" i="1" dirty="0">
                <a:solidFill>
                  <a:srgbClr val="FF0000"/>
                </a:solidFill>
              </a:rPr>
              <a:t>, --</a:t>
            </a:r>
            <a:r>
              <a:rPr lang="en-US" i="1" dirty="0" err="1">
                <a:solidFill>
                  <a:srgbClr val="FF0000"/>
                </a:solidFill>
              </a:rPr>
              <a:t>inodes</a:t>
            </a:r>
            <a:r>
              <a:rPr lang="en-US" i="1" dirty="0">
                <a:solidFill>
                  <a:srgbClr val="FF0000"/>
                </a:solidFill>
              </a:rPr>
              <a:t>          </a:t>
            </a:r>
            <a:r>
              <a:rPr lang="en-US" dirty="0"/>
              <a:t>list </a:t>
            </a:r>
            <a:r>
              <a:rPr lang="en-US" dirty="0" err="1"/>
              <a:t>inode</a:t>
            </a:r>
            <a:r>
              <a:rPr lang="en-US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85579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</TotalTime>
  <Words>873</Words>
  <Application>Microsoft Office PowerPoint</Application>
  <PresentationFormat>Widescreen</PresentationFormat>
  <Paragraphs>137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-apple-system</vt:lpstr>
      <vt:lpstr>Arial</vt:lpstr>
      <vt:lpstr>Calibri</vt:lpstr>
      <vt:lpstr>Calibri Light</vt:lpstr>
      <vt:lpstr>Office Theme</vt:lpstr>
      <vt:lpstr>Linux Command Line Tutorial</vt:lpstr>
      <vt:lpstr>Overview</vt:lpstr>
      <vt:lpstr>Virtual file system (VFS)</vt:lpstr>
      <vt:lpstr>Linux is a VFS</vt:lpstr>
      <vt:lpstr>What is inode?</vt:lpstr>
      <vt:lpstr>Open a Linux Terminator</vt:lpstr>
      <vt:lpstr>File inode</vt:lpstr>
      <vt:lpstr>PowerPoint Presentation</vt:lpstr>
      <vt:lpstr>Disk free information (df) inode</vt:lpstr>
      <vt:lpstr>PowerPoint Presentation</vt:lpstr>
      <vt:lpstr>File Structure</vt:lpstr>
      <vt:lpstr>PowerPoint Presentation</vt:lpstr>
      <vt:lpstr>PowerPoint Presentation</vt:lpstr>
      <vt:lpstr>PowerPoint Presentation</vt:lpstr>
      <vt:lpstr>Show Linux file system from root /</vt:lpstr>
      <vt:lpstr>PowerPoint Presentation</vt:lpstr>
      <vt:lpstr>Show Linux file system from root with tree</vt:lpstr>
      <vt:lpstr>Show current working directory (pwd) with tree</vt:lpstr>
      <vt:lpstr>Display ls command under /bin</vt:lpstr>
      <vt:lpstr>Path and Path variable </vt:lpstr>
      <vt:lpstr>Example of paths</vt:lpstr>
      <vt:lpstr>Change to parent path using relative path</vt:lpstr>
      <vt:lpstr>Path variable </vt:lpstr>
      <vt:lpstr>Adding a new path</vt:lpstr>
      <vt:lpstr>Persisting the new path </vt:lpstr>
      <vt:lpstr>Create folders and files</vt:lpstr>
      <vt:lpstr>Create folders</vt:lpstr>
      <vt:lpstr>Delete folders</vt:lpstr>
      <vt:lpstr>Create a new text file</vt:lpstr>
      <vt:lpstr>Show the content of the file</vt:lpstr>
      <vt:lpstr>File Copy &amp; Deletion</vt:lpstr>
      <vt:lpstr>Copy (cp) a file</vt:lpstr>
      <vt:lpstr>Copy (cp) a file to a different location</vt:lpstr>
      <vt:lpstr>Remove a file: rm</vt:lpstr>
      <vt:lpstr>Rename a file (mv)</vt:lpstr>
      <vt:lpstr>Search for information</vt:lpstr>
      <vt:lpstr>Search for a string in a text file</vt:lpstr>
      <vt:lpstr>Search for file names that that contains the given string/pattern</vt:lpstr>
      <vt:lpstr>Networking</vt:lpstr>
      <vt:lpstr>Test network connection using domain name</vt:lpstr>
      <vt:lpstr>Test network connection using IP</vt:lpstr>
      <vt:lpstr>Download a file</vt:lpstr>
      <vt:lpstr>Create a script file</vt:lpstr>
      <vt:lpstr>Create a simple script file</vt:lpstr>
      <vt:lpstr>Linux Permissions</vt:lpstr>
      <vt:lpstr>Execute script in a different folder</vt:lpstr>
      <vt:lpstr>Add a path to the path variable</vt:lpstr>
      <vt:lpstr>Update/Install software</vt:lpstr>
      <vt:lpstr>Update software</vt:lpstr>
      <vt:lpstr>Install  terminator</vt:lpstr>
      <vt:lpstr>PowerPoint Presentation</vt:lpstr>
      <vt:lpstr>Zip/unzip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7</cp:revision>
  <dcterms:created xsi:type="dcterms:W3CDTF">2020-09-14T14:43:27Z</dcterms:created>
  <dcterms:modified xsi:type="dcterms:W3CDTF">2022-02-04T02:20:56Z</dcterms:modified>
</cp:coreProperties>
</file>